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9"/>
  </p:notesMasterIdLst>
  <p:handoutMasterIdLst>
    <p:handoutMasterId r:id="rId10"/>
  </p:handoutMasterIdLst>
  <p:sldIdLst>
    <p:sldId id="256" r:id="rId5"/>
    <p:sldId id="262" r:id="rId6"/>
    <p:sldId id="257" r:id="rId7"/>
    <p:sldId id="263" r:id="rId8"/>
  </p:sldIdLst>
  <p:sldSz cx="12192000" cy="6858000"/>
  <p:notesSz cx="6864350" cy="9996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9072" autoAdjust="0"/>
  </p:normalViewPr>
  <p:slideViewPr>
    <p:cSldViewPr snapToGrid="0">
      <p:cViewPr varScale="1">
        <p:scale>
          <a:sx n="101" d="100"/>
          <a:sy n="101" d="100"/>
        </p:scale>
        <p:origin x="936" y="11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2424" y="19"/>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090D19F-9EE3-43D8-9670-6A58E05C31A6}"/>
              </a:ext>
            </a:extLst>
          </p:cNvPr>
          <p:cNvSpPr>
            <a:spLocks noGrp="1"/>
          </p:cNvSpPr>
          <p:nvPr>
            <p:ph type="hdr" sz="quarter"/>
          </p:nvPr>
        </p:nvSpPr>
        <p:spPr>
          <a:xfrm>
            <a:off x="0" y="0"/>
            <a:ext cx="2974552" cy="501560"/>
          </a:xfrm>
          <a:prstGeom prst="rect">
            <a:avLst/>
          </a:prstGeom>
        </p:spPr>
        <p:txBody>
          <a:bodyPr vert="horz" lIns="96341" tIns="48171" rIns="96341" bIns="48171" rtlCol="0"/>
          <a:lstStyle>
            <a:lvl1pPr algn="l">
              <a:defRPr sz="1300"/>
            </a:lvl1pPr>
          </a:lstStyle>
          <a:p>
            <a:endParaRPr lang="en-US"/>
          </a:p>
        </p:txBody>
      </p:sp>
      <p:sp>
        <p:nvSpPr>
          <p:cNvPr id="3" name="Date Placeholder 2">
            <a:extLst>
              <a:ext uri="{FF2B5EF4-FFF2-40B4-BE49-F238E27FC236}">
                <a16:creationId xmlns:a16="http://schemas.microsoft.com/office/drawing/2014/main" id="{E0D55E1F-C225-46B0-8D02-A7F01D1EEC63}"/>
              </a:ext>
            </a:extLst>
          </p:cNvPr>
          <p:cNvSpPr>
            <a:spLocks noGrp="1"/>
          </p:cNvSpPr>
          <p:nvPr>
            <p:ph type="dt" sz="quarter" idx="1"/>
          </p:nvPr>
        </p:nvSpPr>
        <p:spPr>
          <a:xfrm>
            <a:off x="3888210" y="0"/>
            <a:ext cx="2974552" cy="501560"/>
          </a:xfrm>
          <a:prstGeom prst="rect">
            <a:avLst/>
          </a:prstGeom>
        </p:spPr>
        <p:txBody>
          <a:bodyPr vert="horz" lIns="96341" tIns="48171" rIns="96341" bIns="48171" rtlCol="0"/>
          <a:lstStyle>
            <a:lvl1pPr algn="r">
              <a:defRPr sz="1300"/>
            </a:lvl1pPr>
          </a:lstStyle>
          <a:p>
            <a:fld id="{0D26D841-7B3C-47AF-987F-072B4B4DB2FC}" type="datetimeFigureOut">
              <a:rPr lang="en-US" smtClean="0"/>
              <a:t>3/10/2023</a:t>
            </a:fld>
            <a:endParaRPr lang="en-US"/>
          </a:p>
        </p:txBody>
      </p:sp>
      <p:sp>
        <p:nvSpPr>
          <p:cNvPr id="4" name="Footer Placeholder 3">
            <a:extLst>
              <a:ext uri="{FF2B5EF4-FFF2-40B4-BE49-F238E27FC236}">
                <a16:creationId xmlns:a16="http://schemas.microsoft.com/office/drawing/2014/main" id="{52CF677B-DDC3-4004-9B1B-95E07E15D25E}"/>
              </a:ext>
            </a:extLst>
          </p:cNvPr>
          <p:cNvSpPr>
            <a:spLocks noGrp="1"/>
          </p:cNvSpPr>
          <p:nvPr>
            <p:ph type="ftr" sz="quarter" idx="2"/>
          </p:nvPr>
        </p:nvSpPr>
        <p:spPr>
          <a:xfrm>
            <a:off x="0" y="9494929"/>
            <a:ext cx="2974552" cy="501559"/>
          </a:xfrm>
          <a:prstGeom prst="rect">
            <a:avLst/>
          </a:prstGeom>
        </p:spPr>
        <p:txBody>
          <a:bodyPr vert="horz" lIns="96341" tIns="48171" rIns="96341" bIns="48171"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4AD43975-40E2-4F98-BE43-D14876F362E9}"/>
              </a:ext>
            </a:extLst>
          </p:cNvPr>
          <p:cNvSpPr>
            <a:spLocks noGrp="1"/>
          </p:cNvSpPr>
          <p:nvPr>
            <p:ph type="sldNum" sz="quarter" idx="3"/>
          </p:nvPr>
        </p:nvSpPr>
        <p:spPr>
          <a:xfrm>
            <a:off x="3888210" y="9494929"/>
            <a:ext cx="2974552" cy="501559"/>
          </a:xfrm>
          <a:prstGeom prst="rect">
            <a:avLst/>
          </a:prstGeom>
        </p:spPr>
        <p:txBody>
          <a:bodyPr vert="horz" lIns="96341" tIns="48171" rIns="96341" bIns="48171" rtlCol="0" anchor="b"/>
          <a:lstStyle>
            <a:lvl1pPr algn="r">
              <a:defRPr sz="1300"/>
            </a:lvl1pPr>
          </a:lstStyle>
          <a:p>
            <a:fld id="{98BC8066-2EF6-4176-9ACB-F71BDAE9FFED}" type="slidenum">
              <a:rPr lang="en-US" smtClean="0"/>
              <a:t>‹#›</a:t>
            </a:fld>
            <a:endParaRPr lang="en-US"/>
          </a:p>
        </p:txBody>
      </p:sp>
    </p:spTree>
    <p:extLst>
      <p:ext uri="{BB962C8B-B14F-4D97-AF65-F5344CB8AC3E}">
        <p14:creationId xmlns:p14="http://schemas.microsoft.com/office/powerpoint/2010/main" val="2514032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4552" cy="501560"/>
          </a:xfrm>
          <a:prstGeom prst="rect">
            <a:avLst/>
          </a:prstGeom>
        </p:spPr>
        <p:txBody>
          <a:bodyPr vert="horz" lIns="96341" tIns="48171" rIns="96341" bIns="48171" rtlCol="0"/>
          <a:lstStyle>
            <a:lvl1pPr algn="l">
              <a:defRPr sz="1300"/>
            </a:lvl1pPr>
          </a:lstStyle>
          <a:p>
            <a:endParaRPr lang="en-US" noProof="0"/>
          </a:p>
        </p:txBody>
      </p:sp>
      <p:sp>
        <p:nvSpPr>
          <p:cNvPr id="3" name="Date Placeholder 2"/>
          <p:cNvSpPr>
            <a:spLocks noGrp="1"/>
          </p:cNvSpPr>
          <p:nvPr>
            <p:ph type="dt" idx="1"/>
          </p:nvPr>
        </p:nvSpPr>
        <p:spPr>
          <a:xfrm>
            <a:off x="3888210" y="0"/>
            <a:ext cx="2974552" cy="501560"/>
          </a:xfrm>
          <a:prstGeom prst="rect">
            <a:avLst/>
          </a:prstGeom>
        </p:spPr>
        <p:txBody>
          <a:bodyPr vert="horz" lIns="96341" tIns="48171" rIns="96341" bIns="48171" rtlCol="0"/>
          <a:lstStyle>
            <a:lvl1pPr algn="r">
              <a:defRPr sz="1300"/>
            </a:lvl1pPr>
          </a:lstStyle>
          <a:p>
            <a:fld id="{594E7DBF-46FE-4FD5-AC56-18193FB86556}" type="datetimeFigureOut">
              <a:rPr lang="en-US" noProof="0" smtClean="0"/>
              <a:t>3/10/2023</a:t>
            </a:fld>
            <a:endParaRPr lang="en-US" noProof="0"/>
          </a:p>
        </p:txBody>
      </p:sp>
      <p:sp>
        <p:nvSpPr>
          <p:cNvPr id="4" name="Slide Image Placeholder 3"/>
          <p:cNvSpPr>
            <a:spLocks noGrp="1" noRot="1" noChangeAspect="1"/>
          </p:cNvSpPr>
          <p:nvPr>
            <p:ph type="sldImg" idx="2"/>
          </p:nvPr>
        </p:nvSpPr>
        <p:spPr>
          <a:xfrm>
            <a:off x="434975" y="1249363"/>
            <a:ext cx="5994400" cy="3373437"/>
          </a:xfrm>
          <a:prstGeom prst="rect">
            <a:avLst/>
          </a:prstGeom>
          <a:noFill/>
          <a:ln w="12700">
            <a:solidFill>
              <a:prstClr val="black"/>
            </a:solidFill>
          </a:ln>
        </p:spPr>
        <p:txBody>
          <a:bodyPr vert="horz" lIns="96341" tIns="48171" rIns="96341" bIns="48171" rtlCol="0" anchor="ctr"/>
          <a:lstStyle/>
          <a:p>
            <a:endParaRPr lang="en-US" noProof="0"/>
          </a:p>
        </p:txBody>
      </p:sp>
      <p:sp>
        <p:nvSpPr>
          <p:cNvPr id="5" name="Notes Placeholder 4"/>
          <p:cNvSpPr>
            <a:spLocks noGrp="1"/>
          </p:cNvSpPr>
          <p:nvPr>
            <p:ph type="body" sz="quarter" idx="3"/>
          </p:nvPr>
        </p:nvSpPr>
        <p:spPr>
          <a:xfrm>
            <a:off x="686435" y="4810810"/>
            <a:ext cx="5491480" cy="3936117"/>
          </a:xfrm>
          <a:prstGeom prst="rect">
            <a:avLst/>
          </a:prstGeom>
        </p:spPr>
        <p:txBody>
          <a:bodyPr vert="horz" lIns="96341" tIns="48171" rIns="96341" bIns="48171"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94929"/>
            <a:ext cx="2974552" cy="501559"/>
          </a:xfrm>
          <a:prstGeom prst="rect">
            <a:avLst/>
          </a:prstGeom>
        </p:spPr>
        <p:txBody>
          <a:bodyPr vert="horz" lIns="96341" tIns="48171" rIns="96341" bIns="48171" rtlCol="0" anchor="b"/>
          <a:lstStyle>
            <a:lvl1pPr algn="l">
              <a:defRPr sz="1300"/>
            </a:lvl1pPr>
          </a:lstStyle>
          <a:p>
            <a:endParaRPr lang="en-US" noProof="0"/>
          </a:p>
        </p:txBody>
      </p:sp>
      <p:sp>
        <p:nvSpPr>
          <p:cNvPr id="7" name="Slide Number Placeholder 6"/>
          <p:cNvSpPr>
            <a:spLocks noGrp="1"/>
          </p:cNvSpPr>
          <p:nvPr>
            <p:ph type="sldNum" sz="quarter" idx="5"/>
          </p:nvPr>
        </p:nvSpPr>
        <p:spPr>
          <a:xfrm>
            <a:off x="3888210" y="9494929"/>
            <a:ext cx="2974552" cy="501559"/>
          </a:xfrm>
          <a:prstGeom prst="rect">
            <a:avLst/>
          </a:prstGeom>
        </p:spPr>
        <p:txBody>
          <a:bodyPr vert="horz" lIns="96341" tIns="48171" rIns="96341" bIns="48171" rtlCol="0" anchor="b"/>
          <a:lstStyle>
            <a:lvl1pPr algn="r">
              <a:defRPr sz="1300"/>
            </a:lvl1pPr>
          </a:lstStyle>
          <a:p>
            <a:fld id="{5EA54082-0EDA-40C0-B23E-AB88047B2438}" type="slidenum">
              <a:rPr lang="en-US" noProof="0" smtClean="0"/>
              <a:t>‹#›</a:t>
            </a:fld>
            <a:endParaRPr lang="en-US" noProof="0"/>
          </a:p>
        </p:txBody>
      </p:sp>
    </p:spTree>
    <p:extLst>
      <p:ext uri="{BB962C8B-B14F-4D97-AF65-F5344CB8AC3E}">
        <p14:creationId xmlns:p14="http://schemas.microsoft.com/office/powerpoint/2010/main" val="2625093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A54082-0EDA-40C0-B23E-AB88047B2438}" type="slidenum">
              <a:rPr lang="en-US" smtClean="0"/>
              <a:t>1</a:t>
            </a:fld>
            <a:endParaRPr lang="en-US"/>
          </a:p>
        </p:txBody>
      </p:sp>
    </p:spTree>
    <p:extLst>
      <p:ext uri="{BB962C8B-B14F-4D97-AF65-F5344CB8AC3E}">
        <p14:creationId xmlns:p14="http://schemas.microsoft.com/office/powerpoint/2010/main" val="3861114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A54082-0EDA-40C0-B23E-AB88047B2438}" type="slidenum">
              <a:rPr lang="en-US" smtClean="0"/>
              <a:t>3</a:t>
            </a:fld>
            <a:endParaRPr lang="en-US"/>
          </a:p>
        </p:txBody>
      </p:sp>
    </p:spTree>
    <p:extLst>
      <p:ext uri="{BB962C8B-B14F-4D97-AF65-F5344CB8AC3E}">
        <p14:creationId xmlns:p14="http://schemas.microsoft.com/office/powerpoint/2010/main" val="2422518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A54082-0EDA-40C0-B23E-AB88047B2438}" type="slidenum">
              <a:rPr lang="en-US" smtClean="0"/>
              <a:t>4</a:t>
            </a:fld>
            <a:endParaRPr lang="en-US"/>
          </a:p>
        </p:txBody>
      </p:sp>
    </p:spTree>
    <p:extLst>
      <p:ext uri="{BB962C8B-B14F-4D97-AF65-F5344CB8AC3E}">
        <p14:creationId xmlns:p14="http://schemas.microsoft.com/office/powerpoint/2010/main" val="435098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5420" y="2493085"/>
            <a:ext cx="4971618" cy="2033753"/>
          </a:xfrm>
        </p:spPr>
        <p:txBody>
          <a:bodyPr anchor="ctr">
            <a:normAutofit/>
          </a:bodyPr>
          <a:lstStyle>
            <a:lvl1pPr algn="r">
              <a:defRPr sz="3600"/>
            </a:lvl1pPr>
          </a:lstStyle>
          <a:p>
            <a:r>
              <a:rPr lang="en-US" dirty="0"/>
              <a:t>Title</a:t>
            </a:r>
          </a:p>
        </p:txBody>
      </p:sp>
      <p:sp>
        <p:nvSpPr>
          <p:cNvPr id="3" name="Subtitle 2"/>
          <p:cNvSpPr>
            <a:spLocks noGrp="1"/>
          </p:cNvSpPr>
          <p:nvPr>
            <p:ph type="subTitle" idx="1" hasCustomPrompt="1"/>
          </p:nvPr>
        </p:nvSpPr>
        <p:spPr>
          <a:xfrm>
            <a:off x="6569348" y="2493085"/>
            <a:ext cx="4984220" cy="2033752"/>
          </a:xfrm>
        </p:spPr>
        <p:txBody>
          <a:bodyPr anchor="ctr">
            <a:normAutofit/>
          </a:bodyPr>
          <a:lstStyle>
            <a:lvl1pPr marL="0" indent="0" algn="l">
              <a:buNone/>
              <a:defRPr sz="180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a:t>
            </a:r>
          </a:p>
        </p:txBody>
      </p:sp>
      <p:cxnSp>
        <p:nvCxnSpPr>
          <p:cNvPr id="8" name="Straight Connector 7"/>
          <p:cNvCxnSpPr/>
          <p:nvPr userDrawn="1"/>
        </p:nvCxnSpPr>
        <p:spPr>
          <a:xfrm>
            <a:off x="6108192" y="2842697"/>
            <a:ext cx="0" cy="1334530"/>
          </a:xfrm>
          <a:prstGeom prst="line">
            <a:avLst/>
          </a:prstGeom>
          <a:ln w="889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descr="Color filled rectangle border"/>
          <p:cNvSpPr/>
          <p:nvPr userDrawn="1"/>
        </p:nvSpPr>
        <p:spPr>
          <a:xfrm>
            <a:off x="0" y="6479628"/>
            <a:ext cx="3054096" cy="3783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descr="Color filled rectangle border"/>
          <p:cNvSpPr/>
          <p:nvPr userDrawn="1"/>
        </p:nvSpPr>
        <p:spPr>
          <a:xfrm>
            <a:off x="3054096" y="6479628"/>
            <a:ext cx="3054096" cy="3783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descr="Color filled rectangle border"/>
          <p:cNvSpPr/>
          <p:nvPr userDrawn="1"/>
        </p:nvSpPr>
        <p:spPr>
          <a:xfrm>
            <a:off x="6108192" y="6479628"/>
            <a:ext cx="3054096" cy="3783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descr="Color filled rectangle border"/>
          <p:cNvSpPr/>
          <p:nvPr userDrawn="1"/>
        </p:nvSpPr>
        <p:spPr>
          <a:xfrm>
            <a:off x="9137904" y="6479628"/>
            <a:ext cx="3054096" cy="3783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7708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99551F-0685-470A-A63A-F808D54B9B6A}" type="datetimeFigureOut">
              <a:rPr lang="en-US" smtClean="0"/>
              <a:t>3/10/2023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BDE3A-8A5F-47C4-AA75-58FC1EB2D383}" type="slidenum">
              <a:rPr lang="en-US" smtClean="0"/>
              <a:t>‹#›</a:t>
            </a:fld>
            <a:endParaRPr lang="en-US"/>
          </a:p>
        </p:txBody>
      </p:sp>
    </p:spTree>
    <p:extLst>
      <p:ext uri="{BB962C8B-B14F-4D97-AF65-F5344CB8AC3E}">
        <p14:creationId xmlns:p14="http://schemas.microsoft.com/office/powerpoint/2010/main" val="552183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99551F-0685-470A-A63A-F808D54B9B6A}" type="datetimeFigureOut">
              <a:rPr lang="en-US" smtClean="0"/>
              <a:t>3/10/2023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BDE3A-8A5F-47C4-AA75-58FC1EB2D383}" type="slidenum">
              <a:rPr lang="en-US" smtClean="0"/>
              <a:t>‹#›</a:t>
            </a:fld>
            <a:endParaRPr lang="en-US"/>
          </a:p>
        </p:txBody>
      </p:sp>
    </p:spTree>
    <p:extLst>
      <p:ext uri="{BB962C8B-B14F-4D97-AF65-F5344CB8AC3E}">
        <p14:creationId xmlns:p14="http://schemas.microsoft.com/office/powerpoint/2010/main" val="2313247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99551F-0685-470A-A63A-F808D54B9B6A}" type="datetimeFigureOut">
              <a:rPr lang="en-US" smtClean="0"/>
              <a:t>3/10/2023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BDE3A-8A5F-47C4-AA75-58FC1EB2D383}" type="slidenum">
              <a:rPr lang="en-US" smtClean="0"/>
              <a:t>‹#›</a:t>
            </a:fld>
            <a:endParaRPr lang="en-US"/>
          </a:p>
        </p:txBody>
      </p:sp>
    </p:spTree>
    <p:extLst>
      <p:ext uri="{BB962C8B-B14F-4D97-AF65-F5344CB8AC3E}">
        <p14:creationId xmlns:p14="http://schemas.microsoft.com/office/powerpoint/2010/main" val="260751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99551F-0685-470A-A63A-F808D54B9B6A}" type="datetimeFigureOut">
              <a:rPr lang="en-US" smtClean="0"/>
              <a:t>3/10/2023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BDE3A-8A5F-47C4-AA75-58FC1EB2D383}" type="slidenum">
              <a:rPr lang="en-US" smtClean="0"/>
              <a:t>‹#›</a:t>
            </a:fld>
            <a:endParaRPr lang="en-US"/>
          </a:p>
        </p:txBody>
      </p:sp>
    </p:spTree>
    <p:extLst>
      <p:ext uri="{BB962C8B-B14F-4D97-AF65-F5344CB8AC3E}">
        <p14:creationId xmlns:p14="http://schemas.microsoft.com/office/powerpoint/2010/main" val="926822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610211"/>
            <a:ext cx="6934201" cy="965477"/>
          </a:xfrm>
        </p:spPr>
        <p:txBody>
          <a:bodyPr/>
          <a:lstStyle>
            <a:lvl1pPr>
              <a:defRPr/>
            </a:lvl1pPr>
          </a:lstStyle>
          <a:p>
            <a:r>
              <a:rPr lang="en-US" dirty="0"/>
              <a:t>Title</a:t>
            </a:r>
          </a:p>
        </p:txBody>
      </p:sp>
      <p:sp>
        <p:nvSpPr>
          <p:cNvPr id="3" name="Content Placeholder 2"/>
          <p:cNvSpPr>
            <a:spLocks noGrp="1"/>
          </p:cNvSpPr>
          <p:nvPr>
            <p:ph idx="1" hasCustomPrompt="1"/>
          </p:nvPr>
        </p:nvSpPr>
        <p:spPr>
          <a:xfrm>
            <a:off x="838201" y="2727433"/>
            <a:ext cx="6934200" cy="2585545"/>
          </a:xfrm>
        </p:spPr>
        <p:txBody>
          <a:bodyPr>
            <a:normAutofit/>
          </a:bodyPr>
          <a:lstStyle>
            <a:lvl1pPr marL="0" indent="0">
              <a:lnSpc>
                <a:spcPct val="110000"/>
              </a:lnSpc>
              <a:spcBef>
                <a:spcPts val="0"/>
              </a:spcBef>
              <a:spcAft>
                <a:spcPts val="1400"/>
              </a:spcAft>
              <a:buNone/>
              <a:defRPr sz="1800" baseline="0">
                <a:solidFill>
                  <a:schemeClr val="tx1">
                    <a:lumMod val="85000"/>
                    <a:lumOff val="15000"/>
                  </a:schemeClr>
                </a:solidFill>
              </a:defRPr>
            </a:lvl1pPr>
          </a:lstStyle>
          <a:p>
            <a:pPr lvl="0"/>
            <a:r>
              <a:rPr lang="en-US" dirty="0"/>
              <a:t>Body Text</a:t>
            </a:r>
          </a:p>
        </p:txBody>
      </p:sp>
      <p:sp>
        <p:nvSpPr>
          <p:cNvPr id="7" name="Rectangle 6" descr="Color filled rectangle border"/>
          <p:cNvSpPr/>
          <p:nvPr userDrawn="1"/>
        </p:nvSpPr>
        <p:spPr>
          <a:xfrm>
            <a:off x="0" y="6479628"/>
            <a:ext cx="3054096" cy="3783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descr="Color filled rectangle border"/>
          <p:cNvSpPr/>
          <p:nvPr userDrawn="1"/>
        </p:nvSpPr>
        <p:spPr>
          <a:xfrm>
            <a:off x="3054096" y="6479628"/>
            <a:ext cx="3054096" cy="3783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descr="Color filled rectangle border"/>
          <p:cNvSpPr/>
          <p:nvPr userDrawn="1"/>
        </p:nvSpPr>
        <p:spPr>
          <a:xfrm>
            <a:off x="6108192" y="6479628"/>
            <a:ext cx="3054096" cy="3783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descr="Color filled rectangle border"/>
          <p:cNvSpPr/>
          <p:nvPr userDrawn="1"/>
        </p:nvSpPr>
        <p:spPr>
          <a:xfrm>
            <a:off x="9137904" y="6479628"/>
            <a:ext cx="3054096" cy="3783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05919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Mont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4837386" cy="990709"/>
          </a:xfrm>
        </p:spPr>
        <p:txBody>
          <a:bodyPr>
            <a:normAutofit/>
          </a:bodyPr>
          <a:lstStyle>
            <a:lvl1pPr>
              <a:defRPr sz="3600"/>
            </a:lvl1pPr>
          </a:lstStyle>
          <a:p>
            <a:r>
              <a:rPr lang="en-US" dirty="0"/>
              <a:t>Title</a:t>
            </a:r>
          </a:p>
        </p:txBody>
      </p:sp>
      <p:sp>
        <p:nvSpPr>
          <p:cNvPr id="3" name="Content Placeholder 2"/>
          <p:cNvSpPr>
            <a:spLocks noGrp="1"/>
          </p:cNvSpPr>
          <p:nvPr>
            <p:ph sz="half" idx="1" hasCustomPrompt="1"/>
          </p:nvPr>
        </p:nvSpPr>
        <p:spPr>
          <a:xfrm>
            <a:off x="926758" y="2380595"/>
            <a:ext cx="4748828" cy="450383"/>
          </a:xfrm>
        </p:spPr>
        <p:txBody>
          <a:bodyPr>
            <a:normAutofit/>
          </a:bodyPr>
          <a:lstStyle>
            <a:lvl1pPr marL="0" indent="0">
              <a:buNone/>
              <a:tabLst>
                <a:tab pos="850392" algn="ctr"/>
                <a:tab pos="1545336" algn="ctr"/>
                <a:tab pos="2240280" algn="ctr"/>
                <a:tab pos="2926080" algn="ctr"/>
                <a:tab pos="3621024" algn="ctr"/>
                <a:tab pos="4315968" algn="ctr"/>
              </a:tabLst>
              <a:defRPr sz="2400">
                <a:solidFill>
                  <a:schemeClr val="tx2"/>
                </a:solidFill>
              </a:defRPr>
            </a:lvl1pPr>
          </a:lstStyle>
          <a:p>
            <a:pPr lvl="0"/>
            <a:r>
              <a:rPr lang="en-US" dirty="0"/>
              <a:t>Text</a:t>
            </a:r>
          </a:p>
        </p:txBody>
      </p:sp>
      <p:sp>
        <p:nvSpPr>
          <p:cNvPr id="4" name="Content Placeholder 3"/>
          <p:cNvSpPr>
            <a:spLocks noGrp="1"/>
          </p:cNvSpPr>
          <p:nvPr>
            <p:ph sz="half" idx="2" hasCustomPrompt="1"/>
          </p:nvPr>
        </p:nvSpPr>
        <p:spPr>
          <a:xfrm>
            <a:off x="6558454" y="2317530"/>
            <a:ext cx="4795345" cy="4083269"/>
          </a:xfrm>
        </p:spPr>
        <p:txBody>
          <a:bodyPr>
            <a:normAutofit/>
          </a:bodyPr>
          <a:lstStyle>
            <a:lvl1pPr marL="0" indent="0">
              <a:lnSpc>
                <a:spcPct val="137000"/>
              </a:lnSpc>
              <a:spcBef>
                <a:spcPts val="0"/>
              </a:spcBef>
              <a:buNone/>
              <a:defRPr sz="1700" baseline="0">
                <a:solidFill>
                  <a:schemeClr val="tx1">
                    <a:lumMod val="85000"/>
                    <a:lumOff val="15000"/>
                  </a:schemeClr>
                </a:solidFill>
              </a:defRPr>
            </a:lvl1pPr>
          </a:lstStyle>
          <a:p>
            <a:pPr lvl="0"/>
            <a:r>
              <a:rPr lang="en-US" dirty="0"/>
              <a:t>Text</a:t>
            </a:r>
          </a:p>
        </p:txBody>
      </p:sp>
      <p:sp>
        <p:nvSpPr>
          <p:cNvPr id="9" name="Text Placeholder 8"/>
          <p:cNvSpPr>
            <a:spLocks noGrp="1"/>
          </p:cNvSpPr>
          <p:nvPr>
            <p:ph type="body" sz="quarter" idx="10" hasCustomPrompt="1"/>
          </p:nvPr>
        </p:nvSpPr>
        <p:spPr>
          <a:xfrm>
            <a:off x="6557963" y="365125"/>
            <a:ext cx="4795837" cy="990709"/>
          </a:xfrm>
        </p:spPr>
        <p:txBody>
          <a:bodyPr anchor="ctr">
            <a:normAutofit/>
          </a:bodyPr>
          <a:lstStyle>
            <a:lvl1pPr marL="0" indent="0" algn="r">
              <a:buNone/>
              <a:defRPr sz="2400">
                <a:solidFill>
                  <a:schemeClr val="tx2"/>
                </a:solidFill>
                <a:latin typeface="+mj-lt"/>
              </a:defRPr>
            </a:lvl1pPr>
          </a:lstStyle>
          <a:p>
            <a:pPr lvl="0"/>
            <a:r>
              <a:rPr lang="en-US" dirty="0"/>
              <a:t>Month</a:t>
            </a:r>
          </a:p>
        </p:txBody>
      </p:sp>
      <p:grpSp>
        <p:nvGrpSpPr>
          <p:cNvPr id="23" name="Group 22" descr="Dashed lines"/>
          <p:cNvGrpSpPr/>
          <p:nvPr userDrawn="1"/>
        </p:nvGrpSpPr>
        <p:grpSpPr>
          <a:xfrm>
            <a:off x="6557963" y="2680139"/>
            <a:ext cx="4795836" cy="3565213"/>
            <a:chOff x="6557963" y="2680139"/>
            <a:chExt cx="4795836" cy="3565213"/>
          </a:xfrm>
        </p:grpSpPr>
        <p:cxnSp>
          <p:nvCxnSpPr>
            <p:cNvPr id="11" name="Straight Connector 10"/>
            <p:cNvCxnSpPr/>
            <p:nvPr userDrawn="1"/>
          </p:nvCxnSpPr>
          <p:spPr>
            <a:xfrm>
              <a:off x="6557963" y="2680139"/>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6557963" y="3037491"/>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6557963" y="3392424"/>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6557963" y="3749040"/>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6557963" y="4105656"/>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6557963" y="4462272"/>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6557963" y="4818888"/>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6557963" y="5175504"/>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6557963" y="5532120"/>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6557963" y="5888736"/>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6557963" y="6245352"/>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24" name="Rectangle 23"/>
          <p:cNvSpPr/>
          <p:nvPr userDrawn="1"/>
        </p:nvSpPr>
        <p:spPr>
          <a:xfrm>
            <a:off x="838200" y="1618737"/>
            <a:ext cx="4837386" cy="5488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Text</a:t>
            </a:r>
          </a:p>
        </p:txBody>
      </p:sp>
      <p:grpSp>
        <p:nvGrpSpPr>
          <p:cNvPr id="25" name="Group 24" descr="Circle shapes"/>
          <p:cNvGrpSpPr/>
          <p:nvPr userDrawn="1"/>
        </p:nvGrpSpPr>
        <p:grpSpPr>
          <a:xfrm>
            <a:off x="987552" y="3151398"/>
            <a:ext cx="4471416" cy="2875416"/>
            <a:chOff x="987552" y="3151398"/>
            <a:chExt cx="4471416" cy="2875416"/>
          </a:xfrm>
        </p:grpSpPr>
        <p:grpSp>
          <p:nvGrpSpPr>
            <p:cNvPr id="26" name="Group 25"/>
            <p:cNvGrpSpPr/>
            <p:nvPr/>
          </p:nvGrpSpPr>
          <p:grpSpPr>
            <a:xfrm>
              <a:off x="987552" y="3151398"/>
              <a:ext cx="4471416" cy="310901"/>
              <a:chOff x="987552" y="3151398"/>
              <a:chExt cx="4471416" cy="310901"/>
            </a:xfrm>
          </p:grpSpPr>
          <p:sp>
            <p:nvSpPr>
              <p:cNvPr id="59" name="Oval 58"/>
              <p:cNvSpPr/>
              <p:nvPr/>
            </p:nvSpPr>
            <p:spPr>
              <a:xfrm>
                <a:off x="987552" y="3151403"/>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1682496" y="3151402"/>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2377440" y="3151400"/>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3063240" y="3151400"/>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3758184" y="3151400"/>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4453128" y="3151399"/>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5148072" y="3151398"/>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p:cNvGrpSpPr/>
            <p:nvPr/>
          </p:nvGrpSpPr>
          <p:grpSpPr>
            <a:xfrm>
              <a:off x="987552" y="3792532"/>
              <a:ext cx="4471416" cy="310901"/>
              <a:chOff x="987552" y="3792532"/>
              <a:chExt cx="4471416" cy="310901"/>
            </a:xfrm>
          </p:grpSpPr>
          <p:sp>
            <p:nvSpPr>
              <p:cNvPr id="52" name="Oval 51"/>
              <p:cNvSpPr/>
              <p:nvPr/>
            </p:nvSpPr>
            <p:spPr>
              <a:xfrm>
                <a:off x="987552" y="3792537"/>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1682496" y="3792536"/>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2377440" y="3792534"/>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3063240" y="3792534"/>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3758184" y="3792534"/>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4453128" y="3792533"/>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5148072" y="3792532"/>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987552" y="4433661"/>
              <a:ext cx="4471416" cy="310901"/>
              <a:chOff x="987552" y="4433661"/>
              <a:chExt cx="4471416" cy="310901"/>
            </a:xfrm>
          </p:grpSpPr>
          <p:sp>
            <p:nvSpPr>
              <p:cNvPr id="45" name="Oval 44"/>
              <p:cNvSpPr/>
              <p:nvPr/>
            </p:nvSpPr>
            <p:spPr>
              <a:xfrm>
                <a:off x="987552" y="4433666"/>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1682496" y="4433665"/>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2377440" y="4433663"/>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3063240" y="4433663"/>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3758184" y="4433663"/>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4453128" y="4433662"/>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5148072" y="4433661"/>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p:cNvGrpSpPr/>
            <p:nvPr/>
          </p:nvGrpSpPr>
          <p:grpSpPr>
            <a:xfrm>
              <a:off x="987552" y="5074788"/>
              <a:ext cx="4471416" cy="310901"/>
              <a:chOff x="987552" y="5074788"/>
              <a:chExt cx="4471416" cy="310901"/>
            </a:xfrm>
          </p:grpSpPr>
          <p:sp>
            <p:nvSpPr>
              <p:cNvPr id="38" name="Oval 37"/>
              <p:cNvSpPr/>
              <p:nvPr/>
            </p:nvSpPr>
            <p:spPr>
              <a:xfrm>
                <a:off x="987552" y="5074793"/>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1682496" y="5074792"/>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2377440" y="5074790"/>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3063240" y="5074790"/>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3758184" y="5074790"/>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4453128" y="5074789"/>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5148072" y="5074788"/>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p:cNvGrpSpPr/>
            <p:nvPr/>
          </p:nvGrpSpPr>
          <p:grpSpPr>
            <a:xfrm>
              <a:off x="987552" y="5715913"/>
              <a:ext cx="4471416" cy="310901"/>
              <a:chOff x="987552" y="5715913"/>
              <a:chExt cx="4471416" cy="310901"/>
            </a:xfrm>
          </p:grpSpPr>
          <p:sp>
            <p:nvSpPr>
              <p:cNvPr id="31" name="Oval 30"/>
              <p:cNvSpPr/>
              <p:nvPr/>
            </p:nvSpPr>
            <p:spPr>
              <a:xfrm>
                <a:off x="987552" y="5715918"/>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1682496" y="5715917"/>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2377440" y="5715915"/>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3063240" y="5715915"/>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3758184" y="5715915"/>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4453128" y="5715914"/>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5148072" y="5715913"/>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2242144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ree Mont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4837386" cy="990709"/>
          </a:xfrm>
        </p:spPr>
        <p:txBody>
          <a:bodyPr>
            <a:normAutofit/>
          </a:bodyPr>
          <a:lstStyle>
            <a:lvl1pPr>
              <a:defRPr sz="3600"/>
            </a:lvl1pPr>
          </a:lstStyle>
          <a:p>
            <a:r>
              <a:rPr lang="en-US" dirty="0"/>
              <a:t>Title</a:t>
            </a:r>
          </a:p>
        </p:txBody>
      </p:sp>
      <p:sp>
        <p:nvSpPr>
          <p:cNvPr id="3" name="Content Placeholder 2"/>
          <p:cNvSpPr>
            <a:spLocks noGrp="1"/>
          </p:cNvSpPr>
          <p:nvPr>
            <p:ph sz="half" idx="1" hasCustomPrompt="1"/>
          </p:nvPr>
        </p:nvSpPr>
        <p:spPr>
          <a:xfrm>
            <a:off x="896112" y="2929835"/>
            <a:ext cx="3310128" cy="369421"/>
          </a:xfrm>
        </p:spPr>
        <p:txBody>
          <a:bodyPr>
            <a:normAutofit/>
          </a:bodyPr>
          <a:lstStyle>
            <a:lvl1pPr marL="0" indent="0">
              <a:buNone/>
              <a:tabLst>
                <a:tab pos="576072" algn="ctr"/>
                <a:tab pos="1051560" algn="ctr"/>
                <a:tab pos="1527048" algn="ctr"/>
                <a:tab pos="2002536" algn="ctr"/>
                <a:tab pos="2478024" algn="ctr"/>
                <a:tab pos="2953512" algn="ctr"/>
              </a:tabLst>
              <a:defRPr sz="1700">
                <a:solidFill>
                  <a:schemeClr val="tx2"/>
                </a:solidFill>
              </a:defRPr>
            </a:lvl1pPr>
          </a:lstStyle>
          <a:p>
            <a:pPr lvl="0"/>
            <a:r>
              <a:rPr lang="en-US" dirty="0"/>
              <a:t>Text</a:t>
            </a:r>
          </a:p>
        </p:txBody>
      </p:sp>
      <p:sp>
        <p:nvSpPr>
          <p:cNvPr id="4" name="Content Placeholder 3"/>
          <p:cNvSpPr>
            <a:spLocks noGrp="1"/>
          </p:cNvSpPr>
          <p:nvPr>
            <p:ph sz="half" idx="2" hasCustomPrompt="1"/>
          </p:nvPr>
        </p:nvSpPr>
        <p:spPr>
          <a:xfrm>
            <a:off x="4442460" y="2930778"/>
            <a:ext cx="3310128" cy="362604"/>
          </a:xfrm>
        </p:spPr>
        <p:txBody>
          <a:bodyPr>
            <a:normAutofit/>
          </a:bodyPr>
          <a:lstStyle>
            <a:lvl1pPr marL="0" indent="0">
              <a:buNone/>
              <a:tabLst>
                <a:tab pos="576072" algn="ctr"/>
                <a:tab pos="1051560" algn="ctr"/>
                <a:tab pos="1527048" algn="ctr"/>
                <a:tab pos="2002536" algn="ctr"/>
                <a:tab pos="2478024" algn="ctr"/>
                <a:tab pos="2953512" algn="ctr"/>
              </a:tabLst>
              <a:defRPr sz="1700">
                <a:solidFill>
                  <a:schemeClr val="tx1">
                    <a:lumMod val="85000"/>
                    <a:lumOff val="15000"/>
                  </a:schemeClr>
                </a:solidFill>
              </a:defRPr>
            </a:lvl1pPr>
          </a:lstStyle>
          <a:p>
            <a:pPr lvl="0"/>
            <a:r>
              <a:rPr lang="en-US" dirty="0"/>
              <a:t>Text</a:t>
            </a:r>
          </a:p>
        </p:txBody>
      </p:sp>
      <p:sp>
        <p:nvSpPr>
          <p:cNvPr id="9" name="Text Placeholder 8"/>
          <p:cNvSpPr>
            <a:spLocks noGrp="1"/>
          </p:cNvSpPr>
          <p:nvPr>
            <p:ph type="body" sz="quarter" idx="10" hasCustomPrompt="1"/>
          </p:nvPr>
        </p:nvSpPr>
        <p:spPr>
          <a:xfrm>
            <a:off x="6557963" y="365125"/>
            <a:ext cx="4795837" cy="990709"/>
          </a:xfrm>
        </p:spPr>
        <p:txBody>
          <a:bodyPr anchor="ctr">
            <a:normAutofit/>
          </a:bodyPr>
          <a:lstStyle>
            <a:lvl1pPr marL="0" indent="0" algn="r">
              <a:buNone/>
              <a:defRPr sz="2400">
                <a:solidFill>
                  <a:schemeClr val="tx2"/>
                </a:solidFill>
                <a:latin typeface="+mj-lt"/>
              </a:defRPr>
            </a:lvl1pPr>
          </a:lstStyle>
          <a:p>
            <a:pPr lvl="0"/>
            <a:r>
              <a:rPr lang="en-US" dirty="0"/>
              <a:t>Month</a:t>
            </a:r>
          </a:p>
        </p:txBody>
      </p:sp>
      <p:sp>
        <p:nvSpPr>
          <p:cNvPr id="6" name="Content Placeholder 3"/>
          <p:cNvSpPr>
            <a:spLocks noGrp="1"/>
          </p:cNvSpPr>
          <p:nvPr>
            <p:ph sz="half" idx="11" hasCustomPrompt="1"/>
          </p:nvPr>
        </p:nvSpPr>
        <p:spPr>
          <a:xfrm>
            <a:off x="7988808" y="2929835"/>
            <a:ext cx="3310128" cy="369421"/>
          </a:xfrm>
        </p:spPr>
        <p:txBody>
          <a:bodyPr>
            <a:normAutofit/>
          </a:bodyPr>
          <a:lstStyle>
            <a:lvl1pPr marL="0" indent="0">
              <a:buNone/>
              <a:tabLst>
                <a:tab pos="576072" algn="ctr"/>
                <a:tab pos="1051560" algn="ctr"/>
                <a:tab pos="1527048" algn="ctr"/>
                <a:tab pos="2002536" algn="ctr"/>
                <a:tab pos="2478024" algn="ctr"/>
                <a:tab pos="2953512" algn="ctr"/>
              </a:tabLst>
              <a:defRPr sz="1700">
                <a:solidFill>
                  <a:schemeClr val="tx1">
                    <a:lumMod val="85000"/>
                    <a:lumOff val="15000"/>
                  </a:schemeClr>
                </a:solidFill>
              </a:defRPr>
            </a:lvl1pPr>
          </a:lstStyle>
          <a:p>
            <a:pPr lvl="0"/>
            <a:r>
              <a:rPr lang="en-US" dirty="0"/>
              <a:t>Text</a:t>
            </a:r>
          </a:p>
        </p:txBody>
      </p:sp>
      <p:sp>
        <p:nvSpPr>
          <p:cNvPr id="7" name="Rectangle 6"/>
          <p:cNvSpPr/>
          <p:nvPr userDrawn="1"/>
        </p:nvSpPr>
        <p:spPr>
          <a:xfrm>
            <a:off x="813486" y="1915303"/>
            <a:ext cx="3364993" cy="7537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Text</a:t>
            </a:r>
          </a:p>
        </p:txBody>
      </p:sp>
      <p:sp>
        <p:nvSpPr>
          <p:cNvPr id="8" name="Rectangle 7"/>
          <p:cNvSpPr/>
          <p:nvPr userDrawn="1"/>
        </p:nvSpPr>
        <p:spPr>
          <a:xfrm>
            <a:off x="4364076" y="1915303"/>
            <a:ext cx="3364992" cy="75376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Text</a:t>
            </a:r>
          </a:p>
        </p:txBody>
      </p:sp>
      <p:sp>
        <p:nvSpPr>
          <p:cNvPr id="10" name="Rectangle 9"/>
          <p:cNvSpPr/>
          <p:nvPr userDrawn="1"/>
        </p:nvSpPr>
        <p:spPr>
          <a:xfrm>
            <a:off x="7914665" y="1920240"/>
            <a:ext cx="3364992" cy="75376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Text</a:t>
            </a:r>
          </a:p>
        </p:txBody>
      </p:sp>
      <p:grpSp>
        <p:nvGrpSpPr>
          <p:cNvPr id="11" name="Group 10" descr="Circle shapes"/>
          <p:cNvGrpSpPr/>
          <p:nvPr userDrawn="1"/>
        </p:nvGrpSpPr>
        <p:grpSpPr>
          <a:xfrm>
            <a:off x="964478" y="3558746"/>
            <a:ext cx="3082157" cy="2218040"/>
            <a:chOff x="976835" y="3558746"/>
            <a:chExt cx="3082157" cy="2218040"/>
          </a:xfrm>
        </p:grpSpPr>
        <p:grpSp>
          <p:nvGrpSpPr>
            <p:cNvPr id="12" name="Group 11"/>
            <p:cNvGrpSpPr/>
            <p:nvPr/>
          </p:nvGrpSpPr>
          <p:grpSpPr>
            <a:xfrm>
              <a:off x="977464" y="3558746"/>
              <a:ext cx="3081528" cy="228600"/>
              <a:chOff x="914400" y="3558746"/>
              <a:chExt cx="3081528" cy="228600"/>
            </a:xfrm>
          </p:grpSpPr>
          <p:sp>
            <p:nvSpPr>
              <p:cNvPr id="45" name="Oval 44"/>
              <p:cNvSpPr/>
              <p:nvPr/>
            </p:nvSpPr>
            <p:spPr>
              <a:xfrm>
                <a:off x="914400"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1389888"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1865376"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2340864"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2816352"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3288425"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3767328"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p:cNvGrpSpPr/>
            <p:nvPr/>
          </p:nvGrpSpPr>
          <p:grpSpPr>
            <a:xfrm>
              <a:off x="977464" y="4056106"/>
              <a:ext cx="3081528" cy="228600"/>
              <a:chOff x="914400" y="3558746"/>
              <a:chExt cx="3081528" cy="228600"/>
            </a:xfrm>
          </p:grpSpPr>
          <p:sp>
            <p:nvSpPr>
              <p:cNvPr id="38" name="Oval 37"/>
              <p:cNvSpPr/>
              <p:nvPr/>
            </p:nvSpPr>
            <p:spPr>
              <a:xfrm>
                <a:off x="914400"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1389888"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1865376"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2340864"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2816352"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3288425"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767328"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p:cNvGrpSpPr/>
            <p:nvPr/>
          </p:nvGrpSpPr>
          <p:grpSpPr>
            <a:xfrm>
              <a:off x="976835" y="4553466"/>
              <a:ext cx="3081528" cy="228600"/>
              <a:chOff x="914400" y="3558746"/>
              <a:chExt cx="3081528" cy="228600"/>
            </a:xfrm>
          </p:grpSpPr>
          <p:sp>
            <p:nvSpPr>
              <p:cNvPr id="31" name="Oval 30"/>
              <p:cNvSpPr/>
              <p:nvPr/>
            </p:nvSpPr>
            <p:spPr>
              <a:xfrm>
                <a:off x="914400"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1389888"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1865376"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2340864"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2816352"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3288425"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3767328"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976835" y="5046565"/>
              <a:ext cx="3081528" cy="228600"/>
              <a:chOff x="914400" y="3558746"/>
              <a:chExt cx="3081528" cy="228600"/>
            </a:xfrm>
          </p:grpSpPr>
          <p:sp>
            <p:nvSpPr>
              <p:cNvPr id="24" name="Oval 23"/>
              <p:cNvSpPr/>
              <p:nvPr/>
            </p:nvSpPr>
            <p:spPr>
              <a:xfrm>
                <a:off x="914400"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1389888"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1865376"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340864"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2816352"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3288425"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3767328"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p:cNvGrpSpPr/>
            <p:nvPr/>
          </p:nvGrpSpPr>
          <p:grpSpPr>
            <a:xfrm>
              <a:off x="976835" y="5548186"/>
              <a:ext cx="3081528" cy="228600"/>
              <a:chOff x="914400" y="3558746"/>
              <a:chExt cx="3081528" cy="228600"/>
            </a:xfrm>
          </p:grpSpPr>
          <p:sp>
            <p:nvSpPr>
              <p:cNvPr id="17" name="Oval 16"/>
              <p:cNvSpPr/>
              <p:nvPr/>
            </p:nvSpPr>
            <p:spPr>
              <a:xfrm>
                <a:off x="914400"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389888"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865376"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2340864"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2816352"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288425"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3767328"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2" name="Group 51" descr="Circle shapes"/>
          <p:cNvGrpSpPr/>
          <p:nvPr userDrawn="1"/>
        </p:nvGrpSpPr>
        <p:grpSpPr>
          <a:xfrm>
            <a:off x="4517850" y="3558746"/>
            <a:ext cx="3082157" cy="2218040"/>
            <a:chOff x="976835" y="3558746"/>
            <a:chExt cx="3082157" cy="2218040"/>
          </a:xfrm>
        </p:grpSpPr>
        <p:grpSp>
          <p:nvGrpSpPr>
            <p:cNvPr id="53" name="Group 52"/>
            <p:cNvGrpSpPr/>
            <p:nvPr/>
          </p:nvGrpSpPr>
          <p:grpSpPr>
            <a:xfrm>
              <a:off x="977464" y="3558746"/>
              <a:ext cx="3081528" cy="228600"/>
              <a:chOff x="914400" y="3558746"/>
              <a:chExt cx="3081528" cy="228600"/>
            </a:xfrm>
          </p:grpSpPr>
          <p:sp>
            <p:nvSpPr>
              <p:cNvPr id="86" name="Oval 85"/>
              <p:cNvSpPr/>
              <p:nvPr/>
            </p:nvSpPr>
            <p:spPr>
              <a:xfrm>
                <a:off x="914400"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1389888"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1865376"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2340864"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2816352"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3288425"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3767328"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 name="Group 53"/>
            <p:cNvGrpSpPr/>
            <p:nvPr/>
          </p:nvGrpSpPr>
          <p:grpSpPr>
            <a:xfrm>
              <a:off x="977464" y="4056106"/>
              <a:ext cx="3081528" cy="228600"/>
              <a:chOff x="914400" y="3558746"/>
              <a:chExt cx="3081528" cy="228600"/>
            </a:xfrm>
          </p:grpSpPr>
          <p:sp>
            <p:nvSpPr>
              <p:cNvPr id="79" name="Oval 78"/>
              <p:cNvSpPr/>
              <p:nvPr/>
            </p:nvSpPr>
            <p:spPr>
              <a:xfrm>
                <a:off x="914400"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1389888"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1865376"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2340864"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p:cNvSpPr/>
              <p:nvPr/>
            </p:nvSpPr>
            <p:spPr>
              <a:xfrm>
                <a:off x="2816352"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3288425"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3767328"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p:cNvGrpSpPr/>
            <p:nvPr/>
          </p:nvGrpSpPr>
          <p:grpSpPr>
            <a:xfrm>
              <a:off x="976835" y="4553466"/>
              <a:ext cx="3081528" cy="228600"/>
              <a:chOff x="914400" y="3558746"/>
              <a:chExt cx="3081528" cy="228600"/>
            </a:xfrm>
          </p:grpSpPr>
          <p:sp>
            <p:nvSpPr>
              <p:cNvPr id="72" name="Oval 71"/>
              <p:cNvSpPr/>
              <p:nvPr/>
            </p:nvSpPr>
            <p:spPr>
              <a:xfrm>
                <a:off x="914400"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1389888"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1865376"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2340864"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2816352"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3288425"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3767328"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976835" y="5046565"/>
              <a:ext cx="3081528" cy="228600"/>
              <a:chOff x="914400" y="3558746"/>
              <a:chExt cx="3081528" cy="228600"/>
            </a:xfrm>
          </p:grpSpPr>
          <p:sp>
            <p:nvSpPr>
              <p:cNvPr id="65" name="Oval 64"/>
              <p:cNvSpPr/>
              <p:nvPr/>
            </p:nvSpPr>
            <p:spPr>
              <a:xfrm>
                <a:off x="914400"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1389888"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1865376"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2340864"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2816352"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3288425"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3767328"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p:cNvGrpSpPr/>
            <p:nvPr/>
          </p:nvGrpSpPr>
          <p:grpSpPr>
            <a:xfrm>
              <a:off x="976835" y="5548186"/>
              <a:ext cx="3081528" cy="228600"/>
              <a:chOff x="914400" y="3558746"/>
              <a:chExt cx="3081528" cy="228600"/>
            </a:xfrm>
          </p:grpSpPr>
          <p:sp>
            <p:nvSpPr>
              <p:cNvPr id="58" name="Oval 57"/>
              <p:cNvSpPr/>
              <p:nvPr/>
            </p:nvSpPr>
            <p:spPr>
              <a:xfrm>
                <a:off x="914400"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1389888"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1865376"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2340864"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2816352"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3288425"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3767328"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93" name="Group 92" descr="Circle shapes"/>
          <p:cNvGrpSpPr/>
          <p:nvPr userDrawn="1"/>
        </p:nvGrpSpPr>
        <p:grpSpPr>
          <a:xfrm>
            <a:off x="8068440" y="3558746"/>
            <a:ext cx="3082157" cy="2218040"/>
            <a:chOff x="976835" y="3558746"/>
            <a:chExt cx="3082157" cy="2218040"/>
          </a:xfrm>
        </p:grpSpPr>
        <p:grpSp>
          <p:nvGrpSpPr>
            <p:cNvPr id="94" name="Group 93"/>
            <p:cNvGrpSpPr/>
            <p:nvPr/>
          </p:nvGrpSpPr>
          <p:grpSpPr>
            <a:xfrm>
              <a:off x="977464" y="3558746"/>
              <a:ext cx="3081528" cy="228600"/>
              <a:chOff x="914400" y="3558746"/>
              <a:chExt cx="3081528" cy="228600"/>
            </a:xfrm>
          </p:grpSpPr>
          <p:sp>
            <p:nvSpPr>
              <p:cNvPr id="127" name="Oval 126"/>
              <p:cNvSpPr/>
              <p:nvPr/>
            </p:nvSpPr>
            <p:spPr>
              <a:xfrm>
                <a:off x="914400"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1389888"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p:cNvSpPr/>
              <p:nvPr/>
            </p:nvSpPr>
            <p:spPr>
              <a:xfrm>
                <a:off x="1865376"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2340864"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p:cNvSpPr/>
              <p:nvPr/>
            </p:nvSpPr>
            <p:spPr>
              <a:xfrm>
                <a:off x="2816352"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3288425"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3767328"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p:cNvGrpSpPr/>
            <p:nvPr/>
          </p:nvGrpSpPr>
          <p:grpSpPr>
            <a:xfrm>
              <a:off x="977464" y="4056106"/>
              <a:ext cx="3081528" cy="228600"/>
              <a:chOff x="914400" y="3558746"/>
              <a:chExt cx="3081528" cy="228600"/>
            </a:xfrm>
          </p:grpSpPr>
          <p:sp>
            <p:nvSpPr>
              <p:cNvPr id="120" name="Oval 119"/>
              <p:cNvSpPr/>
              <p:nvPr/>
            </p:nvSpPr>
            <p:spPr>
              <a:xfrm>
                <a:off x="914400"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p:cNvSpPr/>
              <p:nvPr/>
            </p:nvSpPr>
            <p:spPr>
              <a:xfrm>
                <a:off x="1389888"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1865376"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p:cNvSpPr/>
              <p:nvPr/>
            </p:nvSpPr>
            <p:spPr>
              <a:xfrm>
                <a:off x="2340864"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2816352"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p:cNvSpPr/>
              <p:nvPr/>
            </p:nvSpPr>
            <p:spPr>
              <a:xfrm>
                <a:off x="3288425"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125"/>
              <p:cNvSpPr/>
              <p:nvPr/>
            </p:nvSpPr>
            <p:spPr>
              <a:xfrm>
                <a:off x="3767328"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6" name="Group 95"/>
            <p:cNvGrpSpPr/>
            <p:nvPr/>
          </p:nvGrpSpPr>
          <p:grpSpPr>
            <a:xfrm>
              <a:off x="976835" y="4553466"/>
              <a:ext cx="3081528" cy="228600"/>
              <a:chOff x="914400" y="3558746"/>
              <a:chExt cx="3081528" cy="228600"/>
            </a:xfrm>
          </p:grpSpPr>
          <p:sp>
            <p:nvSpPr>
              <p:cNvPr id="113" name="Oval 112"/>
              <p:cNvSpPr/>
              <p:nvPr/>
            </p:nvSpPr>
            <p:spPr>
              <a:xfrm>
                <a:off x="914400"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p:cNvSpPr/>
              <p:nvPr/>
            </p:nvSpPr>
            <p:spPr>
              <a:xfrm>
                <a:off x="1389888"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p:cNvSpPr/>
              <p:nvPr/>
            </p:nvSpPr>
            <p:spPr>
              <a:xfrm>
                <a:off x="1865376"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p:cNvSpPr/>
              <p:nvPr/>
            </p:nvSpPr>
            <p:spPr>
              <a:xfrm>
                <a:off x="2340864"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p:cNvSpPr/>
              <p:nvPr/>
            </p:nvSpPr>
            <p:spPr>
              <a:xfrm>
                <a:off x="2816352"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3288425"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3767328"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7" name="Group 96"/>
            <p:cNvGrpSpPr/>
            <p:nvPr/>
          </p:nvGrpSpPr>
          <p:grpSpPr>
            <a:xfrm>
              <a:off x="976835" y="5046565"/>
              <a:ext cx="3081528" cy="228600"/>
              <a:chOff x="914400" y="3558746"/>
              <a:chExt cx="3081528" cy="228600"/>
            </a:xfrm>
          </p:grpSpPr>
          <p:sp>
            <p:nvSpPr>
              <p:cNvPr id="106" name="Oval 105"/>
              <p:cNvSpPr/>
              <p:nvPr/>
            </p:nvSpPr>
            <p:spPr>
              <a:xfrm>
                <a:off x="914400"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1389888"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p:cNvSpPr/>
              <p:nvPr/>
            </p:nvSpPr>
            <p:spPr>
              <a:xfrm>
                <a:off x="1865376"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p:cNvSpPr/>
              <p:nvPr/>
            </p:nvSpPr>
            <p:spPr>
              <a:xfrm>
                <a:off x="2340864"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2816352"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p:cNvSpPr/>
              <p:nvPr/>
            </p:nvSpPr>
            <p:spPr>
              <a:xfrm>
                <a:off x="3288425"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p:cNvSpPr/>
              <p:nvPr/>
            </p:nvSpPr>
            <p:spPr>
              <a:xfrm>
                <a:off x="3767328"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8" name="Group 97"/>
            <p:cNvGrpSpPr/>
            <p:nvPr/>
          </p:nvGrpSpPr>
          <p:grpSpPr>
            <a:xfrm>
              <a:off x="976835" y="5548186"/>
              <a:ext cx="3081528" cy="228600"/>
              <a:chOff x="914400" y="3558746"/>
              <a:chExt cx="3081528" cy="228600"/>
            </a:xfrm>
          </p:grpSpPr>
          <p:sp>
            <p:nvSpPr>
              <p:cNvPr id="99" name="Oval 98"/>
              <p:cNvSpPr/>
              <p:nvPr/>
            </p:nvSpPr>
            <p:spPr>
              <a:xfrm>
                <a:off x="914400"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1389888"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p:cNvSpPr/>
              <p:nvPr/>
            </p:nvSpPr>
            <p:spPr>
              <a:xfrm>
                <a:off x="1865376"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2340864"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2816352"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3288425"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3767328"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3319836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ight Mont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4837386" cy="990709"/>
          </a:xfrm>
        </p:spPr>
        <p:txBody>
          <a:bodyPr>
            <a:normAutofit/>
          </a:bodyPr>
          <a:lstStyle>
            <a:lvl1pPr>
              <a:defRPr sz="3600"/>
            </a:lvl1pPr>
          </a:lstStyle>
          <a:p>
            <a:r>
              <a:rPr lang="en-US" dirty="0"/>
              <a:t>Title</a:t>
            </a:r>
          </a:p>
        </p:txBody>
      </p:sp>
      <p:sp>
        <p:nvSpPr>
          <p:cNvPr id="3" name="Content Placeholder 2"/>
          <p:cNvSpPr>
            <a:spLocks noGrp="1"/>
          </p:cNvSpPr>
          <p:nvPr>
            <p:ph sz="half" idx="1" hasCustomPrompt="1"/>
          </p:nvPr>
        </p:nvSpPr>
        <p:spPr>
          <a:xfrm>
            <a:off x="838198" y="1877694"/>
            <a:ext cx="2487168" cy="369421"/>
          </a:xfrm>
        </p:spPr>
        <p:txBody>
          <a:bodyPr anchor="ctr">
            <a:normAutofit/>
          </a:bodyPr>
          <a:lstStyle>
            <a:lvl1pPr marL="0" indent="0">
              <a:buNone/>
              <a:tabLst>
                <a:tab pos="429768" algn="ctr"/>
                <a:tab pos="795528" algn="ctr"/>
                <a:tab pos="1161288" algn="ctr"/>
                <a:tab pos="1527048" algn="ctr"/>
                <a:tab pos="1892808" algn="ctr"/>
                <a:tab pos="2258568" algn="ctr"/>
              </a:tabLst>
              <a:defRPr sz="1400">
                <a:solidFill>
                  <a:schemeClr val="tx2"/>
                </a:solidFill>
              </a:defRPr>
            </a:lvl1pPr>
          </a:lstStyle>
          <a:p>
            <a:pPr lvl="0"/>
            <a:r>
              <a:rPr lang="en-US" dirty="0"/>
              <a:t>Text</a:t>
            </a:r>
          </a:p>
        </p:txBody>
      </p:sp>
      <p:sp>
        <p:nvSpPr>
          <p:cNvPr id="4" name="Content Placeholder 3"/>
          <p:cNvSpPr>
            <a:spLocks noGrp="1"/>
          </p:cNvSpPr>
          <p:nvPr>
            <p:ph sz="half" idx="2" hasCustomPrompt="1"/>
          </p:nvPr>
        </p:nvSpPr>
        <p:spPr>
          <a:xfrm>
            <a:off x="3541662" y="1877694"/>
            <a:ext cx="2487168" cy="362604"/>
          </a:xfrm>
        </p:spPr>
        <p:txBody>
          <a:bodyPr anchor="ctr">
            <a:normAutofit/>
          </a:bodyPr>
          <a:lstStyle>
            <a:lvl1pPr marL="0" indent="0">
              <a:buNone/>
              <a:tabLst>
                <a:tab pos="429768" algn="ctr"/>
                <a:tab pos="795528" algn="ctr"/>
                <a:tab pos="1161288" algn="ctr"/>
                <a:tab pos="1527048" algn="ctr"/>
                <a:tab pos="1892808" algn="ctr"/>
                <a:tab pos="2258568" algn="ctr"/>
              </a:tabLst>
              <a:defRPr sz="1400">
                <a:solidFill>
                  <a:schemeClr val="tx1">
                    <a:lumMod val="85000"/>
                    <a:lumOff val="15000"/>
                  </a:schemeClr>
                </a:solidFill>
              </a:defRPr>
            </a:lvl1pPr>
          </a:lstStyle>
          <a:p>
            <a:pPr lvl="0"/>
            <a:r>
              <a:rPr lang="en-US" dirty="0"/>
              <a:t>Text</a:t>
            </a:r>
          </a:p>
        </p:txBody>
      </p:sp>
      <p:sp>
        <p:nvSpPr>
          <p:cNvPr id="9" name="Text Placeholder 8"/>
          <p:cNvSpPr>
            <a:spLocks noGrp="1"/>
          </p:cNvSpPr>
          <p:nvPr>
            <p:ph type="body" sz="quarter" idx="10" hasCustomPrompt="1"/>
          </p:nvPr>
        </p:nvSpPr>
        <p:spPr>
          <a:xfrm>
            <a:off x="6557963" y="365125"/>
            <a:ext cx="4795837" cy="990709"/>
          </a:xfrm>
        </p:spPr>
        <p:txBody>
          <a:bodyPr anchor="ctr">
            <a:normAutofit/>
          </a:bodyPr>
          <a:lstStyle>
            <a:lvl1pPr marL="0" indent="0" algn="r">
              <a:buNone/>
              <a:defRPr sz="2400">
                <a:solidFill>
                  <a:schemeClr val="tx2"/>
                </a:solidFill>
                <a:latin typeface="+mj-lt"/>
              </a:defRPr>
            </a:lvl1pPr>
          </a:lstStyle>
          <a:p>
            <a:pPr lvl="0"/>
            <a:r>
              <a:rPr lang="en-US" dirty="0"/>
              <a:t>Month</a:t>
            </a:r>
          </a:p>
        </p:txBody>
      </p:sp>
      <p:sp>
        <p:nvSpPr>
          <p:cNvPr id="6" name="Content Placeholder 3"/>
          <p:cNvSpPr>
            <a:spLocks noGrp="1"/>
          </p:cNvSpPr>
          <p:nvPr>
            <p:ph sz="half" idx="11" hasCustomPrompt="1"/>
          </p:nvPr>
        </p:nvSpPr>
        <p:spPr>
          <a:xfrm>
            <a:off x="6213291" y="1881347"/>
            <a:ext cx="2487168" cy="369421"/>
          </a:xfrm>
        </p:spPr>
        <p:txBody>
          <a:bodyPr anchor="ctr">
            <a:normAutofit/>
          </a:bodyPr>
          <a:lstStyle>
            <a:lvl1pPr marL="0" indent="0">
              <a:buNone/>
              <a:tabLst>
                <a:tab pos="429768" algn="ctr"/>
                <a:tab pos="795528" algn="ctr"/>
                <a:tab pos="1161288" algn="ctr"/>
                <a:tab pos="1527048" algn="ctr"/>
                <a:tab pos="1892808" algn="ctr"/>
                <a:tab pos="2258568" algn="ctr"/>
              </a:tabLst>
              <a:defRPr sz="1400">
                <a:solidFill>
                  <a:schemeClr val="tx1">
                    <a:lumMod val="85000"/>
                    <a:lumOff val="15000"/>
                  </a:schemeClr>
                </a:solidFill>
              </a:defRPr>
            </a:lvl1pPr>
          </a:lstStyle>
          <a:p>
            <a:pPr lvl="0"/>
            <a:r>
              <a:rPr lang="en-US" dirty="0"/>
              <a:t>Text</a:t>
            </a:r>
          </a:p>
        </p:txBody>
      </p:sp>
      <p:sp>
        <p:nvSpPr>
          <p:cNvPr id="7" name="Content Placeholder 3"/>
          <p:cNvSpPr>
            <a:spLocks noGrp="1"/>
          </p:cNvSpPr>
          <p:nvPr>
            <p:ph sz="half" idx="12" hasCustomPrompt="1"/>
          </p:nvPr>
        </p:nvSpPr>
        <p:spPr>
          <a:xfrm>
            <a:off x="8884920" y="1881348"/>
            <a:ext cx="2487168" cy="369421"/>
          </a:xfrm>
        </p:spPr>
        <p:txBody>
          <a:bodyPr anchor="ctr">
            <a:normAutofit/>
          </a:bodyPr>
          <a:lstStyle>
            <a:lvl1pPr marL="0" indent="0">
              <a:buNone/>
              <a:tabLst>
                <a:tab pos="429768" algn="ctr"/>
                <a:tab pos="795528" algn="ctr"/>
                <a:tab pos="1161288" algn="ctr"/>
                <a:tab pos="1527048" algn="ctr"/>
                <a:tab pos="1892808" algn="ctr"/>
                <a:tab pos="2258568" algn="ctr"/>
              </a:tabLst>
              <a:defRPr sz="1400">
                <a:solidFill>
                  <a:schemeClr val="tx1">
                    <a:lumMod val="85000"/>
                    <a:lumOff val="15000"/>
                  </a:schemeClr>
                </a:solidFill>
              </a:defRPr>
            </a:lvl1pPr>
          </a:lstStyle>
          <a:p>
            <a:pPr lvl="0"/>
            <a:r>
              <a:rPr lang="en-US" dirty="0"/>
              <a:t>Text</a:t>
            </a:r>
          </a:p>
        </p:txBody>
      </p:sp>
      <p:sp>
        <p:nvSpPr>
          <p:cNvPr id="13" name="Rectangle 12"/>
          <p:cNvSpPr/>
          <p:nvPr userDrawn="1"/>
        </p:nvSpPr>
        <p:spPr>
          <a:xfrm>
            <a:off x="838198" y="1355834"/>
            <a:ext cx="2468880" cy="51330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Text</a:t>
            </a:r>
          </a:p>
        </p:txBody>
      </p:sp>
      <p:sp>
        <p:nvSpPr>
          <p:cNvPr id="14" name="Rectangle 13"/>
          <p:cNvSpPr/>
          <p:nvPr userDrawn="1"/>
        </p:nvSpPr>
        <p:spPr>
          <a:xfrm>
            <a:off x="3541662" y="1355834"/>
            <a:ext cx="2468880" cy="51330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Text</a:t>
            </a:r>
          </a:p>
        </p:txBody>
      </p:sp>
      <p:sp>
        <p:nvSpPr>
          <p:cNvPr id="15" name="Rectangle 14"/>
          <p:cNvSpPr/>
          <p:nvPr userDrawn="1"/>
        </p:nvSpPr>
        <p:spPr>
          <a:xfrm>
            <a:off x="6213291" y="1355834"/>
            <a:ext cx="2468880" cy="51330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Text</a:t>
            </a:r>
          </a:p>
        </p:txBody>
      </p:sp>
      <p:sp>
        <p:nvSpPr>
          <p:cNvPr id="16" name="Rectangle 15"/>
          <p:cNvSpPr/>
          <p:nvPr userDrawn="1"/>
        </p:nvSpPr>
        <p:spPr>
          <a:xfrm>
            <a:off x="8884920" y="1355834"/>
            <a:ext cx="2468880" cy="51330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Text</a:t>
            </a:r>
          </a:p>
        </p:txBody>
      </p:sp>
      <p:grpSp>
        <p:nvGrpSpPr>
          <p:cNvPr id="21" name="Group 20" descr="Circle shapes"/>
          <p:cNvGrpSpPr/>
          <p:nvPr userDrawn="1"/>
        </p:nvGrpSpPr>
        <p:grpSpPr>
          <a:xfrm>
            <a:off x="905433" y="2393577"/>
            <a:ext cx="2358975" cy="1394592"/>
            <a:chOff x="905433" y="2595282"/>
            <a:chExt cx="2358975" cy="1394592"/>
          </a:xfrm>
        </p:grpSpPr>
        <p:grpSp>
          <p:nvGrpSpPr>
            <p:cNvPr id="22" name="Group 21"/>
            <p:cNvGrpSpPr/>
            <p:nvPr/>
          </p:nvGrpSpPr>
          <p:grpSpPr>
            <a:xfrm>
              <a:off x="905433" y="2595282"/>
              <a:ext cx="2358975" cy="179758"/>
              <a:chOff x="891986" y="2595282"/>
              <a:chExt cx="2358975" cy="179758"/>
            </a:xfrm>
          </p:grpSpPr>
          <p:sp>
            <p:nvSpPr>
              <p:cNvPr id="55" name="Oval 54"/>
              <p:cNvSpPr/>
              <p:nvPr/>
            </p:nvSpPr>
            <p:spPr>
              <a:xfrm>
                <a:off x="891986"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124842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1614185"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197994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234570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2711465" y="2600228"/>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3077225"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p:cNvGrpSpPr/>
            <p:nvPr/>
          </p:nvGrpSpPr>
          <p:grpSpPr>
            <a:xfrm>
              <a:off x="905433" y="2903611"/>
              <a:ext cx="2358975" cy="179758"/>
              <a:chOff x="891986" y="2595282"/>
              <a:chExt cx="2358975" cy="179758"/>
            </a:xfrm>
          </p:grpSpPr>
          <p:sp>
            <p:nvSpPr>
              <p:cNvPr id="48" name="Oval 47"/>
              <p:cNvSpPr/>
              <p:nvPr/>
            </p:nvSpPr>
            <p:spPr>
              <a:xfrm>
                <a:off x="891986"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124842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1614185"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197994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234570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2711465" y="2600228"/>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3077225"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p:cNvGrpSpPr/>
            <p:nvPr/>
          </p:nvGrpSpPr>
          <p:grpSpPr>
            <a:xfrm>
              <a:off x="905433" y="3205216"/>
              <a:ext cx="2358975" cy="179758"/>
              <a:chOff x="891986" y="2595282"/>
              <a:chExt cx="2358975" cy="179758"/>
            </a:xfrm>
          </p:grpSpPr>
          <p:sp>
            <p:nvSpPr>
              <p:cNvPr id="41" name="Oval 40"/>
              <p:cNvSpPr/>
              <p:nvPr/>
            </p:nvSpPr>
            <p:spPr>
              <a:xfrm>
                <a:off x="891986"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124842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1614185"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197994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234570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2711465" y="2600228"/>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3077225"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p:cNvGrpSpPr/>
            <p:nvPr/>
          </p:nvGrpSpPr>
          <p:grpSpPr>
            <a:xfrm>
              <a:off x="905433" y="3500097"/>
              <a:ext cx="2358975" cy="179758"/>
              <a:chOff x="891986" y="2595282"/>
              <a:chExt cx="2358975" cy="179758"/>
            </a:xfrm>
          </p:grpSpPr>
          <p:sp>
            <p:nvSpPr>
              <p:cNvPr id="34" name="Oval 33"/>
              <p:cNvSpPr/>
              <p:nvPr/>
            </p:nvSpPr>
            <p:spPr>
              <a:xfrm>
                <a:off x="891986"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124842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1614185"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197994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234570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2711465" y="2600228"/>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3077225"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p:cNvGrpSpPr/>
            <p:nvPr/>
          </p:nvGrpSpPr>
          <p:grpSpPr>
            <a:xfrm>
              <a:off x="905433" y="3810116"/>
              <a:ext cx="2358975" cy="179758"/>
              <a:chOff x="891986" y="2595282"/>
              <a:chExt cx="2358975" cy="179758"/>
            </a:xfrm>
          </p:grpSpPr>
          <p:sp>
            <p:nvSpPr>
              <p:cNvPr id="27" name="Oval 26"/>
              <p:cNvSpPr/>
              <p:nvPr/>
            </p:nvSpPr>
            <p:spPr>
              <a:xfrm>
                <a:off x="891986"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24842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1614185"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197994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234570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2711465" y="2600228"/>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3077225"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2" name="Group 61" descr="Circle shapes"/>
          <p:cNvGrpSpPr/>
          <p:nvPr userDrawn="1"/>
        </p:nvGrpSpPr>
        <p:grpSpPr>
          <a:xfrm>
            <a:off x="6287795" y="2393577"/>
            <a:ext cx="2358975" cy="1394592"/>
            <a:chOff x="905433" y="2595282"/>
            <a:chExt cx="2358975" cy="1394592"/>
          </a:xfrm>
        </p:grpSpPr>
        <p:grpSp>
          <p:nvGrpSpPr>
            <p:cNvPr id="63" name="Group 62"/>
            <p:cNvGrpSpPr/>
            <p:nvPr/>
          </p:nvGrpSpPr>
          <p:grpSpPr>
            <a:xfrm>
              <a:off x="905433" y="2595282"/>
              <a:ext cx="2358975" cy="179758"/>
              <a:chOff x="891986" y="2595282"/>
              <a:chExt cx="2358975" cy="179758"/>
            </a:xfrm>
          </p:grpSpPr>
          <p:sp>
            <p:nvSpPr>
              <p:cNvPr id="96" name="Oval 95"/>
              <p:cNvSpPr/>
              <p:nvPr/>
            </p:nvSpPr>
            <p:spPr>
              <a:xfrm>
                <a:off x="891986"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124842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1614185"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197994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234570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p:cNvSpPr/>
              <p:nvPr/>
            </p:nvSpPr>
            <p:spPr>
              <a:xfrm>
                <a:off x="2711465" y="2600228"/>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3077225"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63"/>
            <p:cNvGrpSpPr/>
            <p:nvPr/>
          </p:nvGrpSpPr>
          <p:grpSpPr>
            <a:xfrm>
              <a:off x="905433" y="2903611"/>
              <a:ext cx="2358975" cy="179758"/>
              <a:chOff x="891986" y="2595282"/>
              <a:chExt cx="2358975" cy="179758"/>
            </a:xfrm>
          </p:grpSpPr>
          <p:sp>
            <p:nvSpPr>
              <p:cNvPr id="89" name="Oval 88"/>
              <p:cNvSpPr/>
              <p:nvPr/>
            </p:nvSpPr>
            <p:spPr>
              <a:xfrm>
                <a:off x="891986"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124842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1614185"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197994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p:cNvSpPr/>
              <p:nvPr/>
            </p:nvSpPr>
            <p:spPr>
              <a:xfrm>
                <a:off x="234570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2711465" y="2600228"/>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3077225"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64"/>
            <p:cNvGrpSpPr/>
            <p:nvPr/>
          </p:nvGrpSpPr>
          <p:grpSpPr>
            <a:xfrm>
              <a:off x="905433" y="3205216"/>
              <a:ext cx="2358975" cy="179758"/>
              <a:chOff x="891986" y="2595282"/>
              <a:chExt cx="2358975" cy="179758"/>
            </a:xfrm>
          </p:grpSpPr>
          <p:sp>
            <p:nvSpPr>
              <p:cNvPr id="82" name="Oval 81"/>
              <p:cNvSpPr/>
              <p:nvPr/>
            </p:nvSpPr>
            <p:spPr>
              <a:xfrm>
                <a:off x="891986"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p:cNvSpPr/>
              <p:nvPr/>
            </p:nvSpPr>
            <p:spPr>
              <a:xfrm>
                <a:off x="124842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1614185"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197994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234570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2711465" y="2600228"/>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3077225"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 name="Group 65"/>
            <p:cNvGrpSpPr/>
            <p:nvPr/>
          </p:nvGrpSpPr>
          <p:grpSpPr>
            <a:xfrm>
              <a:off x="905433" y="3500097"/>
              <a:ext cx="2358975" cy="179758"/>
              <a:chOff x="891986" y="2595282"/>
              <a:chExt cx="2358975" cy="179758"/>
            </a:xfrm>
          </p:grpSpPr>
          <p:sp>
            <p:nvSpPr>
              <p:cNvPr id="75" name="Oval 74"/>
              <p:cNvSpPr/>
              <p:nvPr/>
            </p:nvSpPr>
            <p:spPr>
              <a:xfrm>
                <a:off x="891986"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124842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1614185"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197994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234570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2711465" y="2600228"/>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3077225"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7" name="Group 66"/>
            <p:cNvGrpSpPr/>
            <p:nvPr/>
          </p:nvGrpSpPr>
          <p:grpSpPr>
            <a:xfrm>
              <a:off x="905433" y="3810116"/>
              <a:ext cx="2358975" cy="179758"/>
              <a:chOff x="891986" y="2595282"/>
              <a:chExt cx="2358975" cy="179758"/>
            </a:xfrm>
          </p:grpSpPr>
          <p:sp>
            <p:nvSpPr>
              <p:cNvPr id="68" name="Oval 67"/>
              <p:cNvSpPr/>
              <p:nvPr/>
            </p:nvSpPr>
            <p:spPr>
              <a:xfrm>
                <a:off x="891986"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124842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1614185"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197994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234570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2711465" y="2600228"/>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3077225"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3" name="Group 102" descr="Circle shapes"/>
          <p:cNvGrpSpPr/>
          <p:nvPr userDrawn="1"/>
        </p:nvGrpSpPr>
        <p:grpSpPr>
          <a:xfrm>
            <a:off x="3596614" y="2393621"/>
            <a:ext cx="2358975" cy="1394592"/>
            <a:chOff x="905433" y="2595282"/>
            <a:chExt cx="2358975" cy="1394592"/>
          </a:xfrm>
        </p:grpSpPr>
        <p:grpSp>
          <p:nvGrpSpPr>
            <p:cNvPr id="104" name="Group 103"/>
            <p:cNvGrpSpPr/>
            <p:nvPr/>
          </p:nvGrpSpPr>
          <p:grpSpPr>
            <a:xfrm>
              <a:off x="905433" y="2595282"/>
              <a:ext cx="2358975" cy="179758"/>
              <a:chOff x="891986" y="2595282"/>
              <a:chExt cx="2358975" cy="179758"/>
            </a:xfrm>
          </p:grpSpPr>
          <p:sp>
            <p:nvSpPr>
              <p:cNvPr id="137" name="Oval 136"/>
              <p:cNvSpPr/>
              <p:nvPr/>
            </p:nvSpPr>
            <p:spPr>
              <a:xfrm>
                <a:off x="891986"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137"/>
              <p:cNvSpPr/>
              <p:nvPr/>
            </p:nvSpPr>
            <p:spPr>
              <a:xfrm>
                <a:off x="124842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Oval 138"/>
              <p:cNvSpPr/>
              <p:nvPr/>
            </p:nvSpPr>
            <p:spPr>
              <a:xfrm>
                <a:off x="161418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p:cNvSpPr/>
              <p:nvPr/>
            </p:nvSpPr>
            <p:spPr>
              <a:xfrm>
                <a:off x="197994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p:cNvSpPr/>
              <p:nvPr/>
            </p:nvSpPr>
            <p:spPr>
              <a:xfrm>
                <a:off x="234570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p:cNvSpPr/>
              <p:nvPr/>
            </p:nvSpPr>
            <p:spPr>
              <a:xfrm>
                <a:off x="2711465" y="2600228"/>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p:cNvSpPr/>
              <p:nvPr/>
            </p:nvSpPr>
            <p:spPr>
              <a:xfrm>
                <a:off x="307722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5" name="Group 104"/>
            <p:cNvGrpSpPr/>
            <p:nvPr/>
          </p:nvGrpSpPr>
          <p:grpSpPr>
            <a:xfrm>
              <a:off x="905433" y="2903611"/>
              <a:ext cx="2358975" cy="179758"/>
              <a:chOff x="891986" y="2595282"/>
              <a:chExt cx="2358975" cy="179758"/>
            </a:xfrm>
          </p:grpSpPr>
          <p:sp>
            <p:nvSpPr>
              <p:cNvPr id="130" name="Oval 129"/>
              <p:cNvSpPr/>
              <p:nvPr/>
            </p:nvSpPr>
            <p:spPr>
              <a:xfrm>
                <a:off x="891986"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p:cNvSpPr/>
              <p:nvPr/>
            </p:nvSpPr>
            <p:spPr>
              <a:xfrm>
                <a:off x="124842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161418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197994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p:cNvSpPr/>
              <p:nvPr/>
            </p:nvSpPr>
            <p:spPr>
              <a:xfrm>
                <a:off x="234570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p:cNvSpPr/>
              <p:nvPr/>
            </p:nvSpPr>
            <p:spPr>
              <a:xfrm>
                <a:off x="2711465" y="2600228"/>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p:cNvSpPr/>
              <p:nvPr/>
            </p:nvSpPr>
            <p:spPr>
              <a:xfrm>
                <a:off x="307722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6" name="Group 105"/>
            <p:cNvGrpSpPr/>
            <p:nvPr/>
          </p:nvGrpSpPr>
          <p:grpSpPr>
            <a:xfrm>
              <a:off x="905433" y="3205216"/>
              <a:ext cx="2358975" cy="179758"/>
              <a:chOff x="891986" y="2595282"/>
              <a:chExt cx="2358975" cy="179758"/>
            </a:xfrm>
          </p:grpSpPr>
          <p:sp>
            <p:nvSpPr>
              <p:cNvPr id="123" name="Oval 122"/>
              <p:cNvSpPr/>
              <p:nvPr/>
            </p:nvSpPr>
            <p:spPr>
              <a:xfrm>
                <a:off x="891986"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124842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p:cNvSpPr/>
              <p:nvPr/>
            </p:nvSpPr>
            <p:spPr>
              <a:xfrm>
                <a:off x="161418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125"/>
              <p:cNvSpPr/>
              <p:nvPr/>
            </p:nvSpPr>
            <p:spPr>
              <a:xfrm>
                <a:off x="197994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p:cNvSpPr/>
              <p:nvPr/>
            </p:nvSpPr>
            <p:spPr>
              <a:xfrm>
                <a:off x="234570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2711465" y="2600228"/>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p:cNvSpPr/>
              <p:nvPr/>
            </p:nvSpPr>
            <p:spPr>
              <a:xfrm>
                <a:off x="307722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7" name="Group 106"/>
            <p:cNvGrpSpPr/>
            <p:nvPr/>
          </p:nvGrpSpPr>
          <p:grpSpPr>
            <a:xfrm>
              <a:off x="905433" y="3500097"/>
              <a:ext cx="2358975" cy="179758"/>
              <a:chOff x="891986" y="2595282"/>
              <a:chExt cx="2358975" cy="179758"/>
            </a:xfrm>
          </p:grpSpPr>
          <p:sp>
            <p:nvSpPr>
              <p:cNvPr id="116" name="Oval 115"/>
              <p:cNvSpPr/>
              <p:nvPr/>
            </p:nvSpPr>
            <p:spPr>
              <a:xfrm>
                <a:off x="891986"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p:cNvSpPr/>
              <p:nvPr/>
            </p:nvSpPr>
            <p:spPr>
              <a:xfrm>
                <a:off x="124842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161418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197994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p:cNvSpPr/>
              <p:nvPr/>
            </p:nvSpPr>
            <p:spPr>
              <a:xfrm>
                <a:off x="234570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p:cNvSpPr/>
              <p:nvPr/>
            </p:nvSpPr>
            <p:spPr>
              <a:xfrm>
                <a:off x="2711465" y="2600228"/>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307722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8" name="Group 107"/>
            <p:cNvGrpSpPr/>
            <p:nvPr/>
          </p:nvGrpSpPr>
          <p:grpSpPr>
            <a:xfrm>
              <a:off x="905433" y="3810116"/>
              <a:ext cx="2358975" cy="179758"/>
              <a:chOff x="891986" y="2595282"/>
              <a:chExt cx="2358975" cy="179758"/>
            </a:xfrm>
          </p:grpSpPr>
          <p:sp>
            <p:nvSpPr>
              <p:cNvPr id="109" name="Oval 108"/>
              <p:cNvSpPr/>
              <p:nvPr/>
            </p:nvSpPr>
            <p:spPr>
              <a:xfrm>
                <a:off x="891986"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124842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p:cNvSpPr/>
              <p:nvPr/>
            </p:nvSpPr>
            <p:spPr>
              <a:xfrm>
                <a:off x="161418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p:cNvSpPr/>
              <p:nvPr/>
            </p:nvSpPr>
            <p:spPr>
              <a:xfrm>
                <a:off x="197994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234570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p:cNvSpPr/>
              <p:nvPr/>
            </p:nvSpPr>
            <p:spPr>
              <a:xfrm>
                <a:off x="2711465" y="2600228"/>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p:cNvSpPr/>
              <p:nvPr/>
            </p:nvSpPr>
            <p:spPr>
              <a:xfrm>
                <a:off x="307722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44" name="Group 143" descr="Circle shapes"/>
          <p:cNvGrpSpPr/>
          <p:nvPr userDrawn="1"/>
        </p:nvGrpSpPr>
        <p:grpSpPr>
          <a:xfrm>
            <a:off x="8969655" y="2395728"/>
            <a:ext cx="2358975" cy="1394592"/>
            <a:chOff x="905433" y="2595282"/>
            <a:chExt cx="2358975" cy="1394592"/>
          </a:xfrm>
        </p:grpSpPr>
        <p:grpSp>
          <p:nvGrpSpPr>
            <p:cNvPr id="145" name="Group 144"/>
            <p:cNvGrpSpPr/>
            <p:nvPr/>
          </p:nvGrpSpPr>
          <p:grpSpPr>
            <a:xfrm>
              <a:off x="905433" y="2595282"/>
              <a:ext cx="2358975" cy="179758"/>
              <a:chOff x="891986" y="2595282"/>
              <a:chExt cx="2358975" cy="179758"/>
            </a:xfrm>
          </p:grpSpPr>
          <p:sp>
            <p:nvSpPr>
              <p:cNvPr id="178" name="Oval 177"/>
              <p:cNvSpPr/>
              <p:nvPr/>
            </p:nvSpPr>
            <p:spPr>
              <a:xfrm>
                <a:off x="891986"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Oval 178"/>
              <p:cNvSpPr/>
              <p:nvPr/>
            </p:nvSpPr>
            <p:spPr>
              <a:xfrm>
                <a:off x="124842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Oval 179"/>
              <p:cNvSpPr/>
              <p:nvPr/>
            </p:nvSpPr>
            <p:spPr>
              <a:xfrm>
                <a:off x="161418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Oval 180"/>
              <p:cNvSpPr/>
              <p:nvPr/>
            </p:nvSpPr>
            <p:spPr>
              <a:xfrm>
                <a:off x="197994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Oval 181"/>
              <p:cNvSpPr/>
              <p:nvPr/>
            </p:nvSpPr>
            <p:spPr>
              <a:xfrm>
                <a:off x="234570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Oval 182"/>
              <p:cNvSpPr/>
              <p:nvPr/>
            </p:nvSpPr>
            <p:spPr>
              <a:xfrm>
                <a:off x="2711465" y="2600228"/>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p:cNvSpPr/>
              <p:nvPr/>
            </p:nvSpPr>
            <p:spPr>
              <a:xfrm>
                <a:off x="307722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6" name="Group 145"/>
            <p:cNvGrpSpPr/>
            <p:nvPr/>
          </p:nvGrpSpPr>
          <p:grpSpPr>
            <a:xfrm>
              <a:off x="905433" y="2903611"/>
              <a:ext cx="2358975" cy="179758"/>
              <a:chOff x="891986" y="2595282"/>
              <a:chExt cx="2358975" cy="179758"/>
            </a:xfrm>
          </p:grpSpPr>
          <p:sp>
            <p:nvSpPr>
              <p:cNvPr id="171" name="Oval 170"/>
              <p:cNvSpPr/>
              <p:nvPr/>
            </p:nvSpPr>
            <p:spPr>
              <a:xfrm>
                <a:off x="891986"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Oval 171"/>
              <p:cNvSpPr/>
              <p:nvPr/>
            </p:nvSpPr>
            <p:spPr>
              <a:xfrm>
                <a:off x="124842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Oval 172"/>
              <p:cNvSpPr/>
              <p:nvPr/>
            </p:nvSpPr>
            <p:spPr>
              <a:xfrm>
                <a:off x="161418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197994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Oval 174"/>
              <p:cNvSpPr/>
              <p:nvPr/>
            </p:nvSpPr>
            <p:spPr>
              <a:xfrm>
                <a:off x="234570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Oval 175"/>
              <p:cNvSpPr/>
              <p:nvPr/>
            </p:nvSpPr>
            <p:spPr>
              <a:xfrm>
                <a:off x="2711465" y="2600228"/>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Oval 176"/>
              <p:cNvSpPr/>
              <p:nvPr/>
            </p:nvSpPr>
            <p:spPr>
              <a:xfrm>
                <a:off x="307722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7" name="Group 146"/>
            <p:cNvGrpSpPr/>
            <p:nvPr/>
          </p:nvGrpSpPr>
          <p:grpSpPr>
            <a:xfrm>
              <a:off x="905433" y="3205216"/>
              <a:ext cx="2358975" cy="179758"/>
              <a:chOff x="891986" y="2595282"/>
              <a:chExt cx="2358975" cy="179758"/>
            </a:xfrm>
          </p:grpSpPr>
          <p:sp>
            <p:nvSpPr>
              <p:cNvPr id="164" name="Oval 163"/>
              <p:cNvSpPr/>
              <p:nvPr/>
            </p:nvSpPr>
            <p:spPr>
              <a:xfrm>
                <a:off x="891986"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Oval 164"/>
              <p:cNvSpPr/>
              <p:nvPr/>
            </p:nvSpPr>
            <p:spPr>
              <a:xfrm>
                <a:off x="124842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p:cNvSpPr/>
              <p:nvPr/>
            </p:nvSpPr>
            <p:spPr>
              <a:xfrm>
                <a:off x="161418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Oval 166"/>
              <p:cNvSpPr/>
              <p:nvPr/>
            </p:nvSpPr>
            <p:spPr>
              <a:xfrm>
                <a:off x="197994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Oval 167"/>
              <p:cNvSpPr/>
              <p:nvPr/>
            </p:nvSpPr>
            <p:spPr>
              <a:xfrm>
                <a:off x="234570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Oval 168"/>
              <p:cNvSpPr/>
              <p:nvPr/>
            </p:nvSpPr>
            <p:spPr>
              <a:xfrm>
                <a:off x="2711465" y="2600228"/>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Oval 169"/>
              <p:cNvSpPr/>
              <p:nvPr/>
            </p:nvSpPr>
            <p:spPr>
              <a:xfrm>
                <a:off x="307722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8" name="Group 147"/>
            <p:cNvGrpSpPr/>
            <p:nvPr/>
          </p:nvGrpSpPr>
          <p:grpSpPr>
            <a:xfrm>
              <a:off x="905433" y="3500097"/>
              <a:ext cx="2358975" cy="179758"/>
              <a:chOff x="891986" y="2595282"/>
              <a:chExt cx="2358975" cy="179758"/>
            </a:xfrm>
          </p:grpSpPr>
          <p:sp>
            <p:nvSpPr>
              <p:cNvPr id="157" name="Oval 156"/>
              <p:cNvSpPr/>
              <p:nvPr/>
            </p:nvSpPr>
            <p:spPr>
              <a:xfrm>
                <a:off x="891986"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p:cNvSpPr/>
              <p:nvPr/>
            </p:nvSpPr>
            <p:spPr>
              <a:xfrm>
                <a:off x="124842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p:cNvSpPr/>
              <p:nvPr/>
            </p:nvSpPr>
            <p:spPr>
              <a:xfrm>
                <a:off x="161418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p:cNvSpPr/>
              <p:nvPr/>
            </p:nvSpPr>
            <p:spPr>
              <a:xfrm>
                <a:off x="197994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p:cNvSpPr/>
              <p:nvPr/>
            </p:nvSpPr>
            <p:spPr>
              <a:xfrm>
                <a:off x="234570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Oval 161"/>
              <p:cNvSpPr/>
              <p:nvPr/>
            </p:nvSpPr>
            <p:spPr>
              <a:xfrm>
                <a:off x="2711465" y="2600228"/>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p:cNvSpPr/>
              <p:nvPr/>
            </p:nvSpPr>
            <p:spPr>
              <a:xfrm>
                <a:off x="307722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9" name="Group 148"/>
            <p:cNvGrpSpPr/>
            <p:nvPr/>
          </p:nvGrpSpPr>
          <p:grpSpPr>
            <a:xfrm>
              <a:off x="905433" y="3810116"/>
              <a:ext cx="2358975" cy="179758"/>
              <a:chOff x="891986" y="2595282"/>
              <a:chExt cx="2358975" cy="179758"/>
            </a:xfrm>
          </p:grpSpPr>
          <p:sp>
            <p:nvSpPr>
              <p:cNvPr id="150" name="Oval 149"/>
              <p:cNvSpPr/>
              <p:nvPr/>
            </p:nvSpPr>
            <p:spPr>
              <a:xfrm>
                <a:off x="891986"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p:cNvSpPr/>
              <p:nvPr/>
            </p:nvSpPr>
            <p:spPr>
              <a:xfrm>
                <a:off x="124842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161418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197994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p:cNvSpPr/>
              <p:nvPr/>
            </p:nvSpPr>
            <p:spPr>
              <a:xfrm>
                <a:off x="234570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p:cNvSpPr/>
              <p:nvPr/>
            </p:nvSpPr>
            <p:spPr>
              <a:xfrm>
                <a:off x="2711465" y="2600228"/>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p:cNvSpPr/>
              <p:nvPr/>
            </p:nvSpPr>
            <p:spPr>
              <a:xfrm>
                <a:off x="307722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349" name="Group 348" descr="Dashed lines"/>
          <p:cNvGrpSpPr/>
          <p:nvPr userDrawn="1"/>
        </p:nvGrpSpPr>
        <p:grpSpPr>
          <a:xfrm>
            <a:off x="896377" y="4239037"/>
            <a:ext cx="2384144" cy="2121587"/>
            <a:chOff x="6557963" y="2680139"/>
            <a:chExt cx="4795836" cy="3565213"/>
          </a:xfrm>
        </p:grpSpPr>
        <p:cxnSp>
          <p:nvCxnSpPr>
            <p:cNvPr id="350" name="Straight Connector 349"/>
            <p:cNvCxnSpPr/>
            <p:nvPr userDrawn="1"/>
          </p:nvCxnSpPr>
          <p:spPr>
            <a:xfrm>
              <a:off x="6557963" y="2680139"/>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1" name="Straight Connector 350"/>
            <p:cNvCxnSpPr/>
            <p:nvPr userDrawn="1"/>
          </p:nvCxnSpPr>
          <p:spPr>
            <a:xfrm>
              <a:off x="6557963" y="3037491"/>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2" name="Straight Connector 351"/>
            <p:cNvCxnSpPr/>
            <p:nvPr userDrawn="1"/>
          </p:nvCxnSpPr>
          <p:spPr>
            <a:xfrm>
              <a:off x="6557963" y="3392424"/>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3" name="Straight Connector 352"/>
            <p:cNvCxnSpPr/>
            <p:nvPr userDrawn="1"/>
          </p:nvCxnSpPr>
          <p:spPr>
            <a:xfrm>
              <a:off x="6557963" y="3749040"/>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4" name="Straight Connector 353"/>
            <p:cNvCxnSpPr/>
            <p:nvPr userDrawn="1"/>
          </p:nvCxnSpPr>
          <p:spPr>
            <a:xfrm>
              <a:off x="6557963" y="4105656"/>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5" name="Straight Connector 354"/>
            <p:cNvCxnSpPr/>
            <p:nvPr userDrawn="1"/>
          </p:nvCxnSpPr>
          <p:spPr>
            <a:xfrm>
              <a:off x="6557963" y="4462272"/>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6" name="Straight Connector 355"/>
            <p:cNvCxnSpPr/>
            <p:nvPr userDrawn="1"/>
          </p:nvCxnSpPr>
          <p:spPr>
            <a:xfrm>
              <a:off x="6557963" y="4818888"/>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7" name="Straight Connector 356"/>
            <p:cNvCxnSpPr/>
            <p:nvPr userDrawn="1"/>
          </p:nvCxnSpPr>
          <p:spPr>
            <a:xfrm>
              <a:off x="6557963" y="5175504"/>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8" name="Straight Connector 357"/>
            <p:cNvCxnSpPr/>
            <p:nvPr userDrawn="1"/>
          </p:nvCxnSpPr>
          <p:spPr>
            <a:xfrm>
              <a:off x="6557963" y="5532120"/>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9" name="Straight Connector 358"/>
            <p:cNvCxnSpPr/>
            <p:nvPr userDrawn="1"/>
          </p:nvCxnSpPr>
          <p:spPr>
            <a:xfrm>
              <a:off x="6557963" y="5888736"/>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0" name="Straight Connector 359"/>
            <p:cNvCxnSpPr/>
            <p:nvPr userDrawn="1"/>
          </p:nvCxnSpPr>
          <p:spPr>
            <a:xfrm>
              <a:off x="6557963" y="6245352"/>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362" name="Group 361" descr="Dashed lines"/>
          <p:cNvGrpSpPr/>
          <p:nvPr userDrawn="1"/>
        </p:nvGrpSpPr>
        <p:grpSpPr>
          <a:xfrm>
            <a:off x="3599840" y="4239037"/>
            <a:ext cx="2384144" cy="2121587"/>
            <a:chOff x="6557963" y="2680139"/>
            <a:chExt cx="4795836" cy="3565213"/>
          </a:xfrm>
        </p:grpSpPr>
        <p:cxnSp>
          <p:nvCxnSpPr>
            <p:cNvPr id="363" name="Straight Connector 362"/>
            <p:cNvCxnSpPr/>
            <p:nvPr userDrawn="1"/>
          </p:nvCxnSpPr>
          <p:spPr>
            <a:xfrm>
              <a:off x="6557963" y="2680139"/>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4" name="Straight Connector 363"/>
            <p:cNvCxnSpPr/>
            <p:nvPr userDrawn="1"/>
          </p:nvCxnSpPr>
          <p:spPr>
            <a:xfrm>
              <a:off x="6557963" y="3037491"/>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5" name="Straight Connector 364"/>
            <p:cNvCxnSpPr/>
            <p:nvPr userDrawn="1"/>
          </p:nvCxnSpPr>
          <p:spPr>
            <a:xfrm>
              <a:off x="6557963" y="3392424"/>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6" name="Straight Connector 365"/>
            <p:cNvCxnSpPr/>
            <p:nvPr userDrawn="1"/>
          </p:nvCxnSpPr>
          <p:spPr>
            <a:xfrm>
              <a:off x="6557963" y="3749040"/>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7" name="Straight Connector 366"/>
            <p:cNvCxnSpPr/>
            <p:nvPr userDrawn="1"/>
          </p:nvCxnSpPr>
          <p:spPr>
            <a:xfrm>
              <a:off x="6557963" y="4105656"/>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8" name="Straight Connector 367"/>
            <p:cNvCxnSpPr/>
            <p:nvPr userDrawn="1"/>
          </p:nvCxnSpPr>
          <p:spPr>
            <a:xfrm>
              <a:off x="6557963" y="4462272"/>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9" name="Straight Connector 368"/>
            <p:cNvCxnSpPr/>
            <p:nvPr userDrawn="1"/>
          </p:nvCxnSpPr>
          <p:spPr>
            <a:xfrm>
              <a:off x="6557963" y="4818888"/>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0" name="Straight Connector 369"/>
            <p:cNvCxnSpPr/>
            <p:nvPr userDrawn="1"/>
          </p:nvCxnSpPr>
          <p:spPr>
            <a:xfrm>
              <a:off x="6557963" y="5175504"/>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1" name="Straight Connector 370"/>
            <p:cNvCxnSpPr/>
            <p:nvPr userDrawn="1"/>
          </p:nvCxnSpPr>
          <p:spPr>
            <a:xfrm>
              <a:off x="6557963" y="5532120"/>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2" name="Straight Connector 371"/>
            <p:cNvCxnSpPr/>
            <p:nvPr userDrawn="1"/>
          </p:nvCxnSpPr>
          <p:spPr>
            <a:xfrm>
              <a:off x="6557963" y="5888736"/>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3" name="Straight Connector 372"/>
            <p:cNvCxnSpPr/>
            <p:nvPr userDrawn="1"/>
          </p:nvCxnSpPr>
          <p:spPr>
            <a:xfrm>
              <a:off x="6557963" y="6245352"/>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375" name="Group 374" descr="Dashed lines"/>
          <p:cNvGrpSpPr/>
          <p:nvPr userDrawn="1"/>
        </p:nvGrpSpPr>
        <p:grpSpPr>
          <a:xfrm>
            <a:off x="6298027" y="4239037"/>
            <a:ext cx="2384144" cy="2121587"/>
            <a:chOff x="6557963" y="2680139"/>
            <a:chExt cx="4795836" cy="3565213"/>
          </a:xfrm>
        </p:grpSpPr>
        <p:cxnSp>
          <p:nvCxnSpPr>
            <p:cNvPr id="376" name="Straight Connector 375"/>
            <p:cNvCxnSpPr/>
            <p:nvPr userDrawn="1"/>
          </p:nvCxnSpPr>
          <p:spPr>
            <a:xfrm>
              <a:off x="6557963" y="2680139"/>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7" name="Straight Connector 376"/>
            <p:cNvCxnSpPr/>
            <p:nvPr userDrawn="1"/>
          </p:nvCxnSpPr>
          <p:spPr>
            <a:xfrm>
              <a:off x="6557963" y="3037491"/>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8" name="Straight Connector 377"/>
            <p:cNvCxnSpPr/>
            <p:nvPr userDrawn="1"/>
          </p:nvCxnSpPr>
          <p:spPr>
            <a:xfrm>
              <a:off x="6557963" y="3392424"/>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9" name="Straight Connector 378"/>
            <p:cNvCxnSpPr/>
            <p:nvPr userDrawn="1"/>
          </p:nvCxnSpPr>
          <p:spPr>
            <a:xfrm>
              <a:off x="6557963" y="3749040"/>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0" name="Straight Connector 379"/>
            <p:cNvCxnSpPr/>
            <p:nvPr userDrawn="1"/>
          </p:nvCxnSpPr>
          <p:spPr>
            <a:xfrm>
              <a:off x="6557963" y="4105656"/>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1" name="Straight Connector 380"/>
            <p:cNvCxnSpPr/>
            <p:nvPr userDrawn="1"/>
          </p:nvCxnSpPr>
          <p:spPr>
            <a:xfrm>
              <a:off x="6557963" y="4462272"/>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2" name="Straight Connector 381"/>
            <p:cNvCxnSpPr/>
            <p:nvPr userDrawn="1"/>
          </p:nvCxnSpPr>
          <p:spPr>
            <a:xfrm>
              <a:off x="6557963" y="4818888"/>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3" name="Straight Connector 382"/>
            <p:cNvCxnSpPr/>
            <p:nvPr userDrawn="1"/>
          </p:nvCxnSpPr>
          <p:spPr>
            <a:xfrm>
              <a:off x="6557963" y="5175504"/>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4" name="Straight Connector 383"/>
            <p:cNvCxnSpPr/>
            <p:nvPr userDrawn="1"/>
          </p:nvCxnSpPr>
          <p:spPr>
            <a:xfrm>
              <a:off x="6557963" y="5532120"/>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5" name="Straight Connector 384"/>
            <p:cNvCxnSpPr/>
            <p:nvPr userDrawn="1"/>
          </p:nvCxnSpPr>
          <p:spPr>
            <a:xfrm>
              <a:off x="6557963" y="5888736"/>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6" name="Straight Connector 385"/>
            <p:cNvCxnSpPr/>
            <p:nvPr userDrawn="1"/>
          </p:nvCxnSpPr>
          <p:spPr>
            <a:xfrm>
              <a:off x="6557963" y="6245352"/>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401" name="Group 400" descr="Dashed lines"/>
          <p:cNvGrpSpPr/>
          <p:nvPr userDrawn="1"/>
        </p:nvGrpSpPr>
        <p:grpSpPr>
          <a:xfrm>
            <a:off x="8996214" y="4232850"/>
            <a:ext cx="2384144" cy="2121587"/>
            <a:chOff x="6557963" y="2680139"/>
            <a:chExt cx="4795836" cy="3565213"/>
          </a:xfrm>
        </p:grpSpPr>
        <p:cxnSp>
          <p:nvCxnSpPr>
            <p:cNvPr id="402" name="Straight Connector 401"/>
            <p:cNvCxnSpPr/>
            <p:nvPr userDrawn="1"/>
          </p:nvCxnSpPr>
          <p:spPr>
            <a:xfrm>
              <a:off x="6557963" y="2680139"/>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3" name="Straight Connector 402"/>
            <p:cNvCxnSpPr/>
            <p:nvPr userDrawn="1"/>
          </p:nvCxnSpPr>
          <p:spPr>
            <a:xfrm>
              <a:off x="6557963" y="3037491"/>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4" name="Straight Connector 403"/>
            <p:cNvCxnSpPr/>
            <p:nvPr userDrawn="1"/>
          </p:nvCxnSpPr>
          <p:spPr>
            <a:xfrm>
              <a:off x="6557963" y="3392424"/>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5" name="Straight Connector 404"/>
            <p:cNvCxnSpPr/>
            <p:nvPr userDrawn="1"/>
          </p:nvCxnSpPr>
          <p:spPr>
            <a:xfrm>
              <a:off x="6557963" y="3749040"/>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6" name="Straight Connector 405"/>
            <p:cNvCxnSpPr/>
            <p:nvPr userDrawn="1"/>
          </p:nvCxnSpPr>
          <p:spPr>
            <a:xfrm>
              <a:off x="6557963" y="4105656"/>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7" name="Straight Connector 406"/>
            <p:cNvCxnSpPr/>
            <p:nvPr userDrawn="1"/>
          </p:nvCxnSpPr>
          <p:spPr>
            <a:xfrm>
              <a:off x="6557963" y="4462272"/>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8" name="Straight Connector 407"/>
            <p:cNvCxnSpPr/>
            <p:nvPr userDrawn="1"/>
          </p:nvCxnSpPr>
          <p:spPr>
            <a:xfrm>
              <a:off x="6557963" y="4818888"/>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9" name="Straight Connector 408"/>
            <p:cNvCxnSpPr/>
            <p:nvPr userDrawn="1"/>
          </p:nvCxnSpPr>
          <p:spPr>
            <a:xfrm>
              <a:off x="6557963" y="5175504"/>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10" name="Straight Connector 409"/>
            <p:cNvCxnSpPr/>
            <p:nvPr userDrawn="1"/>
          </p:nvCxnSpPr>
          <p:spPr>
            <a:xfrm>
              <a:off x="6557963" y="5532120"/>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11" name="Straight Connector 410"/>
            <p:cNvCxnSpPr/>
            <p:nvPr userDrawn="1"/>
          </p:nvCxnSpPr>
          <p:spPr>
            <a:xfrm>
              <a:off x="6557963" y="5888736"/>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12" name="Straight Connector 411"/>
            <p:cNvCxnSpPr/>
            <p:nvPr userDrawn="1"/>
          </p:nvCxnSpPr>
          <p:spPr>
            <a:xfrm>
              <a:off x="6557963" y="6245352"/>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361" name="Text Placeholder 360"/>
          <p:cNvSpPr>
            <a:spLocks noGrp="1"/>
          </p:cNvSpPr>
          <p:nvPr>
            <p:ph type="body" sz="quarter" idx="13" hasCustomPrompt="1"/>
          </p:nvPr>
        </p:nvSpPr>
        <p:spPr>
          <a:xfrm>
            <a:off x="844865" y="3983201"/>
            <a:ext cx="2487168" cy="2510024"/>
          </a:xfrm>
        </p:spPr>
        <p:txBody>
          <a:bodyPr>
            <a:normAutofit/>
          </a:bodyPr>
          <a:lstStyle>
            <a:lvl1pPr marL="0" indent="0">
              <a:lnSpc>
                <a:spcPct val="100000"/>
              </a:lnSpc>
              <a:spcBef>
                <a:spcPts val="0"/>
              </a:spcBef>
              <a:buNone/>
              <a:defRPr sz="1400">
                <a:solidFill>
                  <a:schemeClr val="tx1">
                    <a:lumMod val="85000"/>
                    <a:lumOff val="15000"/>
                  </a:schemeClr>
                </a:solidFill>
              </a:defRPr>
            </a:lvl1pPr>
          </a:lstStyle>
          <a:p>
            <a:pPr lvl="0"/>
            <a:r>
              <a:rPr lang="en-US" dirty="0"/>
              <a:t>Text</a:t>
            </a:r>
          </a:p>
        </p:txBody>
      </p:sp>
      <p:sp>
        <p:nvSpPr>
          <p:cNvPr id="374" name="Text Placeholder 360"/>
          <p:cNvSpPr>
            <a:spLocks noGrp="1"/>
          </p:cNvSpPr>
          <p:nvPr>
            <p:ph type="body" sz="quarter" idx="14" hasCustomPrompt="1"/>
          </p:nvPr>
        </p:nvSpPr>
        <p:spPr>
          <a:xfrm>
            <a:off x="3541662" y="3989388"/>
            <a:ext cx="2487168" cy="2510024"/>
          </a:xfrm>
        </p:spPr>
        <p:txBody>
          <a:bodyPr>
            <a:normAutofit/>
          </a:bodyPr>
          <a:lstStyle>
            <a:lvl1pPr marL="0" indent="0">
              <a:lnSpc>
                <a:spcPct val="100000"/>
              </a:lnSpc>
              <a:spcBef>
                <a:spcPts val="0"/>
              </a:spcBef>
              <a:buNone/>
              <a:defRPr sz="1400">
                <a:solidFill>
                  <a:schemeClr val="tx1">
                    <a:lumMod val="85000"/>
                    <a:lumOff val="15000"/>
                  </a:schemeClr>
                </a:solidFill>
              </a:defRPr>
            </a:lvl1pPr>
          </a:lstStyle>
          <a:p>
            <a:pPr lvl="0"/>
            <a:r>
              <a:rPr lang="en-US" dirty="0"/>
              <a:t>Text</a:t>
            </a:r>
          </a:p>
        </p:txBody>
      </p:sp>
      <p:sp>
        <p:nvSpPr>
          <p:cNvPr id="387" name="Text Placeholder 360"/>
          <p:cNvSpPr>
            <a:spLocks noGrp="1"/>
          </p:cNvSpPr>
          <p:nvPr>
            <p:ph type="body" sz="quarter" idx="15" hasCustomPrompt="1"/>
          </p:nvPr>
        </p:nvSpPr>
        <p:spPr>
          <a:xfrm>
            <a:off x="6239849" y="3989388"/>
            <a:ext cx="2487168" cy="2510024"/>
          </a:xfrm>
        </p:spPr>
        <p:txBody>
          <a:bodyPr>
            <a:normAutofit/>
          </a:bodyPr>
          <a:lstStyle>
            <a:lvl1pPr marL="0" indent="0">
              <a:lnSpc>
                <a:spcPct val="100000"/>
              </a:lnSpc>
              <a:spcBef>
                <a:spcPts val="0"/>
              </a:spcBef>
              <a:buNone/>
              <a:defRPr sz="1400">
                <a:solidFill>
                  <a:schemeClr val="tx1">
                    <a:lumMod val="85000"/>
                    <a:lumOff val="15000"/>
                  </a:schemeClr>
                </a:solidFill>
              </a:defRPr>
            </a:lvl1pPr>
          </a:lstStyle>
          <a:p>
            <a:pPr lvl="0"/>
            <a:r>
              <a:rPr lang="en-US" dirty="0"/>
              <a:t>Text</a:t>
            </a:r>
          </a:p>
        </p:txBody>
      </p:sp>
      <p:sp>
        <p:nvSpPr>
          <p:cNvPr id="413" name="Text Placeholder 360"/>
          <p:cNvSpPr>
            <a:spLocks noGrp="1"/>
          </p:cNvSpPr>
          <p:nvPr>
            <p:ph type="body" sz="quarter" idx="16" hasCustomPrompt="1"/>
          </p:nvPr>
        </p:nvSpPr>
        <p:spPr>
          <a:xfrm>
            <a:off x="8938036" y="3983201"/>
            <a:ext cx="2487168" cy="2510024"/>
          </a:xfrm>
        </p:spPr>
        <p:txBody>
          <a:bodyPr>
            <a:normAutofit/>
          </a:bodyPr>
          <a:lstStyle>
            <a:lvl1pPr marL="0" indent="0">
              <a:lnSpc>
                <a:spcPct val="100000"/>
              </a:lnSpc>
              <a:spcBef>
                <a:spcPts val="0"/>
              </a:spcBef>
              <a:buNone/>
              <a:defRPr sz="1400">
                <a:solidFill>
                  <a:schemeClr val="tx1">
                    <a:lumMod val="85000"/>
                    <a:lumOff val="15000"/>
                  </a:schemeClr>
                </a:solidFill>
              </a:defRPr>
            </a:lvl1pPr>
          </a:lstStyle>
          <a:p>
            <a:pPr lvl="0"/>
            <a:r>
              <a:rPr lang="en-US" dirty="0"/>
              <a:t>Text</a:t>
            </a:r>
          </a:p>
        </p:txBody>
      </p:sp>
    </p:spTree>
    <p:extLst>
      <p:ext uri="{BB962C8B-B14F-4D97-AF65-F5344CB8AC3E}">
        <p14:creationId xmlns:p14="http://schemas.microsoft.com/office/powerpoint/2010/main" val="173984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99551F-0685-470A-A63A-F808D54B9B6A}" type="datetimeFigureOut">
              <a:rPr lang="en-US" smtClean="0"/>
              <a:t>3/10/2023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BDE3A-8A5F-47C4-AA75-58FC1EB2D383}" type="slidenum">
              <a:rPr lang="en-US" smtClean="0"/>
              <a:t>‹#›</a:t>
            </a:fld>
            <a:endParaRPr lang="en-US"/>
          </a:p>
        </p:txBody>
      </p:sp>
    </p:spTree>
    <p:extLst>
      <p:ext uri="{BB962C8B-B14F-4D97-AF65-F5344CB8AC3E}">
        <p14:creationId xmlns:p14="http://schemas.microsoft.com/office/powerpoint/2010/main" val="2292670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599551F-0685-470A-A63A-F808D54B9B6A}" type="datetimeFigureOut">
              <a:rPr lang="en-US" smtClean="0"/>
              <a:t>3/10/2023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2BDE3A-8A5F-47C4-AA75-58FC1EB2D383}" type="slidenum">
              <a:rPr lang="en-US" smtClean="0"/>
              <a:t>‹#›</a:t>
            </a:fld>
            <a:endParaRPr lang="en-US"/>
          </a:p>
        </p:txBody>
      </p:sp>
    </p:spTree>
    <p:extLst>
      <p:ext uri="{BB962C8B-B14F-4D97-AF65-F5344CB8AC3E}">
        <p14:creationId xmlns:p14="http://schemas.microsoft.com/office/powerpoint/2010/main" val="3714509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599551F-0685-470A-A63A-F808D54B9B6A}" type="datetimeFigureOut">
              <a:rPr lang="en-US" smtClean="0"/>
              <a:t>3/10/2023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2BDE3A-8A5F-47C4-AA75-58FC1EB2D383}" type="slidenum">
              <a:rPr lang="en-US" smtClean="0"/>
              <a:t>‹#›</a:t>
            </a:fld>
            <a:endParaRPr lang="en-US"/>
          </a:p>
        </p:txBody>
      </p:sp>
    </p:spTree>
    <p:extLst>
      <p:ext uri="{BB962C8B-B14F-4D97-AF65-F5344CB8AC3E}">
        <p14:creationId xmlns:p14="http://schemas.microsoft.com/office/powerpoint/2010/main" val="313918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99551F-0685-470A-A63A-F808D54B9B6A}" type="datetimeFigureOut">
              <a:rPr lang="en-US" smtClean="0"/>
              <a:t>3/10/2023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2BDE3A-8A5F-47C4-AA75-58FC1EB2D383}" type="slidenum">
              <a:rPr lang="en-US" smtClean="0"/>
              <a:t>‹#›</a:t>
            </a:fld>
            <a:endParaRPr lang="en-US"/>
          </a:p>
        </p:txBody>
      </p:sp>
    </p:spTree>
    <p:extLst>
      <p:ext uri="{BB962C8B-B14F-4D97-AF65-F5344CB8AC3E}">
        <p14:creationId xmlns:p14="http://schemas.microsoft.com/office/powerpoint/2010/main" val="3428871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99551F-0685-470A-A63A-F808D54B9B6A}" type="datetimeFigureOut">
              <a:rPr lang="en-US" smtClean="0"/>
              <a:t>3/10/2023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2BDE3A-8A5F-47C4-AA75-58FC1EB2D383}" type="slidenum">
              <a:rPr lang="en-US" smtClean="0"/>
              <a:t>‹#›</a:t>
            </a:fld>
            <a:endParaRPr lang="en-US"/>
          </a:p>
        </p:txBody>
      </p:sp>
    </p:spTree>
    <p:extLst>
      <p:ext uri="{BB962C8B-B14F-4D97-AF65-F5344CB8AC3E}">
        <p14:creationId xmlns:p14="http://schemas.microsoft.com/office/powerpoint/2010/main" val="97185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60" r:id="rId4"/>
    <p:sldLayoutId id="2147483661" r:id="rId5"/>
    <p:sldLayoutId id="2147483651"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sz="4000" kern="120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3600" dirty="0">
                <a:latin typeface="Georgia" panose="02040502050405020303" pitchFamily="18" charset="0"/>
                <a:ea typeface="Cambria" panose="02040503050406030204" pitchFamily="18" charset="0"/>
                <a:cs typeface="+mj-cs"/>
              </a:rPr>
              <a:t>Covid Recovery Insight Project: Food Insecurity</a:t>
            </a:r>
          </a:p>
        </p:txBody>
      </p:sp>
      <p:sp>
        <p:nvSpPr>
          <p:cNvPr id="7" name="Subtitle 6"/>
          <p:cNvSpPr>
            <a:spLocks noGrp="1"/>
          </p:cNvSpPr>
          <p:nvPr>
            <p:ph type="subTitle" idx="1"/>
          </p:nvPr>
        </p:nvSpPr>
        <p:spPr/>
        <p:txBody>
          <a:bodyPr/>
          <a:lstStyle/>
          <a:p>
            <a:r>
              <a:rPr lang="en-US" b="1" dirty="0"/>
              <a:t>Research Focus: Food Insecurity</a:t>
            </a:r>
          </a:p>
          <a:p>
            <a:endParaRPr lang="en-US" b="1" dirty="0"/>
          </a:p>
          <a:p>
            <a:r>
              <a:rPr lang="en-US" b="1" dirty="0"/>
              <a:t>April 2022 to March 2023</a:t>
            </a:r>
          </a:p>
        </p:txBody>
      </p:sp>
      <p:pic>
        <p:nvPicPr>
          <p:cNvPr id="4" name="Picture 3" descr="Logo, company name&#10;&#10;Description automatically generated">
            <a:extLst>
              <a:ext uri="{FF2B5EF4-FFF2-40B4-BE49-F238E27FC236}">
                <a16:creationId xmlns:a16="http://schemas.microsoft.com/office/drawing/2014/main" id="{E4A9BFAC-CBC2-0818-4591-C8C2F3B58169}"/>
              </a:ext>
            </a:extLst>
          </p:cNvPr>
          <p:cNvPicPr>
            <a:picLocks noChangeAspect="1"/>
          </p:cNvPicPr>
          <p:nvPr/>
        </p:nvPicPr>
        <p:blipFill>
          <a:blip r:embed="rId3"/>
          <a:stretch>
            <a:fillRect/>
          </a:stretch>
        </p:blipFill>
        <p:spPr>
          <a:xfrm>
            <a:off x="9834700" y="4935895"/>
            <a:ext cx="2033902" cy="1104560"/>
          </a:xfrm>
          <a:prstGeom prst="rect">
            <a:avLst/>
          </a:prstGeom>
        </p:spPr>
      </p:pic>
    </p:spTree>
    <p:extLst>
      <p:ext uri="{BB962C8B-B14F-4D97-AF65-F5344CB8AC3E}">
        <p14:creationId xmlns:p14="http://schemas.microsoft.com/office/powerpoint/2010/main" val="3419770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4" name="Group 63">
            <a:extLst>
              <a:ext uri="{FF2B5EF4-FFF2-40B4-BE49-F238E27FC236}">
                <a16:creationId xmlns:a16="http://schemas.microsoft.com/office/drawing/2014/main" id="{BDF90AAB-21D5-4E1D-B078-BDA1549C8737}"/>
              </a:ext>
            </a:extLst>
          </p:cNvPr>
          <p:cNvGrpSpPr/>
          <p:nvPr/>
        </p:nvGrpSpPr>
        <p:grpSpPr>
          <a:xfrm>
            <a:off x="361662" y="1508918"/>
            <a:ext cx="11468677" cy="4932296"/>
            <a:chOff x="314671" y="1138215"/>
            <a:chExt cx="11468677" cy="4932296"/>
          </a:xfrm>
        </p:grpSpPr>
        <p:grpSp>
          <p:nvGrpSpPr>
            <p:cNvPr id="39" name="Group 38">
              <a:extLst>
                <a:ext uri="{FF2B5EF4-FFF2-40B4-BE49-F238E27FC236}">
                  <a16:creationId xmlns:a16="http://schemas.microsoft.com/office/drawing/2014/main" id="{CE764F99-1A3F-4810-908C-40117B30597A}"/>
                </a:ext>
              </a:extLst>
            </p:cNvPr>
            <p:cNvGrpSpPr/>
            <p:nvPr/>
          </p:nvGrpSpPr>
          <p:grpSpPr>
            <a:xfrm>
              <a:off x="9095896" y="1203007"/>
              <a:ext cx="2687452" cy="4867504"/>
              <a:chOff x="9095896" y="1290893"/>
              <a:chExt cx="2687452" cy="4867504"/>
            </a:xfrm>
          </p:grpSpPr>
          <p:grpSp>
            <p:nvGrpSpPr>
              <p:cNvPr id="28" name="Group 27">
                <a:extLst>
                  <a:ext uri="{FF2B5EF4-FFF2-40B4-BE49-F238E27FC236}">
                    <a16:creationId xmlns:a16="http://schemas.microsoft.com/office/drawing/2014/main" id="{7B76AD70-5041-4ABB-AAAC-5C7CA1A4E48A}"/>
                  </a:ext>
                </a:extLst>
              </p:cNvPr>
              <p:cNvGrpSpPr/>
              <p:nvPr/>
            </p:nvGrpSpPr>
            <p:grpSpPr>
              <a:xfrm>
                <a:off x="9095896" y="1290893"/>
                <a:ext cx="2687452" cy="1000274"/>
                <a:chOff x="7692225" y="439953"/>
                <a:chExt cx="2687452" cy="1000274"/>
              </a:xfrm>
            </p:grpSpPr>
            <p:sp>
              <p:nvSpPr>
                <p:cNvPr id="24" name="TextBox 23">
                  <a:extLst>
                    <a:ext uri="{FF2B5EF4-FFF2-40B4-BE49-F238E27FC236}">
                      <a16:creationId xmlns:a16="http://schemas.microsoft.com/office/drawing/2014/main" id="{5E729CA2-C57F-411E-B2FC-8721D3B9B999}"/>
                    </a:ext>
                  </a:extLst>
                </p:cNvPr>
                <p:cNvSpPr txBox="1"/>
                <p:nvPr/>
              </p:nvSpPr>
              <p:spPr>
                <a:xfrm>
                  <a:off x="8114709" y="439953"/>
                  <a:ext cx="2264968" cy="1000274"/>
                </a:xfrm>
                <a:prstGeom prst="rect">
                  <a:avLst/>
                </a:prstGeom>
                <a:noFill/>
              </p:spPr>
              <p:txBody>
                <a:bodyPr wrap="square" lIns="0" tIns="0" rIns="0" bIns="0" rtlCol="0">
                  <a:spAutoFit/>
                </a:bodyPr>
                <a:lstStyle/>
                <a:p>
                  <a:pPr>
                    <a:spcBef>
                      <a:spcPts val="600"/>
                    </a:spcBef>
                  </a:pPr>
                  <a:r>
                    <a:rPr lang="en-US" sz="1200" b="1" dirty="0">
                      <a:latin typeface="Georgia" panose="02040502050405020303" pitchFamily="18" charset="0"/>
                    </a:rPr>
                    <a:t>Poverty data dashboard</a:t>
                  </a:r>
                </a:p>
                <a:p>
                  <a:pPr>
                    <a:spcBef>
                      <a:spcPts val="600"/>
                    </a:spcBef>
                  </a:pPr>
                  <a:r>
                    <a:rPr lang="en-GB" sz="1200" dirty="0">
                      <a:latin typeface="Georgia Pro Light" panose="02040302050405020303" pitchFamily="18" charset="0"/>
                    </a:rPr>
                    <a:t>Key data helping visualise the scale and geographical dimensions of poverty across York and North Yorkshire.</a:t>
                  </a:r>
                  <a:endParaRPr lang="en-US" sz="1200" dirty="0">
                    <a:latin typeface="Georgia Pro Light" panose="02040302050405020303" pitchFamily="18" charset="0"/>
                  </a:endParaRPr>
                </a:p>
              </p:txBody>
            </p:sp>
            <p:grpSp>
              <p:nvGrpSpPr>
                <p:cNvPr id="25" name="Group 24">
                  <a:extLst>
                    <a:ext uri="{FF2B5EF4-FFF2-40B4-BE49-F238E27FC236}">
                      <a16:creationId xmlns:a16="http://schemas.microsoft.com/office/drawing/2014/main" id="{01BDC2F9-D4E2-46E5-870A-F0398872339F}"/>
                    </a:ext>
                  </a:extLst>
                </p:cNvPr>
                <p:cNvGrpSpPr/>
                <p:nvPr/>
              </p:nvGrpSpPr>
              <p:grpSpPr>
                <a:xfrm>
                  <a:off x="7692225" y="458746"/>
                  <a:ext cx="223569" cy="223569"/>
                  <a:chOff x="7531094" y="281354"/>
                  <a:chExt cx="324451" cy="324451"/>
                </a:xfrm>
              </p:grpSpPr>
              <p:sp>
                <p:nvSpPr>
                  <p:cNvPr id="26" name="Oval 25">
                    <a:extLst>
                      <a:ext uri="{FF2B5EF4-FFF2-40B4-BE49-F238E27FC236}">
                        <a16:creationId xmlns:a16="http://schemas.microsoft.com/office/drawing/2014/main" id="{0435FE72-7751-4BCC-B2C2-28415A5D4870}"/>
                      </a:ext>
                    </a:extLst>
                  </p:cNvPr>
                  <p:cNvSpPr/>
                  <p:nvPr/>
                </p:nvSpPr>
                <p:spPr>
                  <a:xfrm>
                    <a:off x="7531094" y="281354"/>
                    <a:ext cx="324451" cy="324451"/>
                  </a:xfrm>
                  <a:prstGeom prst="ellipse">
                    <a:avLst/>
                  </a:prstGeom>
                  <a:solidFill>
                    <a:schemeClr val="accent1"/>
                  </a:solidFill>
                  <a:ln>
                    <a:noFill/>
                  </a:ln>
                  <a:effectLst>
                    <a:outerShdw blurRad="177800" dist="63500" dir="5400000" algn="ctr" rotWithShape="0">
                      <a:srgbClr val="000000">
                        <a:alpha val="2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7" name="Isosceles Triangle 26">
                    <a:extLst>
                      <a:ext uri="{FF2B5EF4-FFF2-40B4-BE49-F238E27FC236}">
                        <a16:creationId xmlns:a16="http://schemas.microsoft.com/office/drawing/2014/main" id="{BFD0A3AA-8C30-45AE-B8BD-A1B0D1286606}"/>
                      </a:ext>
                    </a:extLst>
                  </p:cNvPr>
                  <p:cNvSpPr/>
                  <p:nvPr/>
                </p:nvSpPr>
                <p:spPr>
                  <a:xfrm rot="5400000">
                    <a:off x="7652232" y="397211"/>
                    <a:ext cx="107574" cy="9273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29" name="Group 28">
                <a:extLst>
                  <a:ext uri="{FF2B5EF4-FFF2-40B4-BE49-F238E27FC236}">
                    <a16:creationId xmlns:a16="http://schemas.microsoft.com/office/drawing/2014/main" id="{D7C1C589-084F-4BC7-8840-FD7F7A5292E5}"/>
                  </a:ext>
                </a:extLst>
              </p:cNvPr>
              <p:cNvGrpSpPr/>
              <p:nvPr/>
            </p:nvGrpSpPr>
            <p:grpSpPr>
              <a:xfrm>
                <a:off x="9095896" y="3224508"/>
                <a:ext cx="2687452" cy="1184940"/>
                <a:chOff x="7692225" y="439953"/>
                <a:chExt cx="2687452" cy="1184940"/>
              </a:xfrm>
            </p:grpSpPr>
            <p:sp>
              <p:nvSpPr>
                <p:cNvPr id="30" name="TextBox 29">
                  <a:extLst>
                    <a:ext uri="{FF2B5EF4-FFF2-40B4-BE49-F238E27FC236}">
                      <a16:creationId xmlns:a16="http://schemas.microsoft.com/office/drawing/2014/main" id="{FFFC0170-FE22-4125-8AC7-3B4B80CC8E94}"/>
                    </a:ext>
                  </a:extLst>
                </p:cNvPr>
                <p:cNvSpPr txBox="1"/>
                <p:nvPr/>
              </p:nvSpPr>
              <p:spPr>
                <a:xfrm>
                  <a:off x="8114709" y="439953"/>
                  <a:ext cx="2264968" cy="1184940"/>
                </a:xfrm>
                <a:prstGeom prst="rect">
                  <a:avLst/>
                </a:prstGeom>
                <a:noFill/>
              </p:spPr>
              <p:txBody>
                <a:bodyPr wrap="square" lIns="0" tIns="0" rIns="0" bIns="0" rtlCol="0">
                  <a:spAutoFit/>
                </a:bodyPr>
                <a:lstStyle/>
                <a:p>
                  <a:pPr>
                    <a:spcBef>
                      <a:spcPts val="600"/>
                    </a:spcBef>
                  </a:pPr>
                  <a:r>
                    <a:rPr lang="en-US" sz="1200" b="1" dirty="0">
                      <a:latin typeface="Georgia" panose="02040502050405020303" pitchFamily="18" charset="0"/>
                    </a:rPr>
                    <a:t>Provision</a:t>
                  </a:r>
                </a:p>
                <a:p>
                  <a:pPr>
                    <a:spcBef>
                      <a:spcPts val="600"/>
                    </a:spcBef>
                  </a:pPr>
                  <a:r>
                    <a:rPr lang="en-GB" sz="1200" dirty="0">
                      <a:latin typeface="Georgia Pro Light" panose="02040302050405020303" pitchFamily="18" charset="0"/>
                    </a:rPr>
                    <a:t>A map and description of provision across York and North Yorkshire initially focused on household food insecurity but evolving as the Project develops.</a:t>
                  </a:r>
                  <a:endParaRPr lang="en-US" sz="1200" dirty="0">
                    <a:latin typeface="Georgia Pro Light" panose="02040302050405020303" pitchFamily="18" charset="0"/>
                  </a:endParaRPr>
                </a:p>
              </p:txBody>
            </p:sp>
            <p:grpSp>
              <p:nvGrpSpPr>
                <p:cNvPr id="31" name="Group 30">
                  <a:extLst>
                    <a:ext uri="{FF2B5EF4-FFF2-40B4-BE49-F238E27FC236}">
                      <a16:creationId xmlns:a16="http://schemas.microsoft.com/office/drawing/2014/main" id="{9E97B9A4-1957-417F-8775-770B5F71E9E1}"/>
                    </a:ext>
                  </a:extLst>
                </p:cNvPr>
                <p:cNvGrpSpPr/>
                <p:nvPr/>
              </p:nvGrpSpPr>
              <p:grpSpPr>
                <a:xfrm>
                  <a:off x="7692225" y="458746"/>
                  <a:ext cx="223569" cy="223569"/>
                  <a:chOff x="7531094" y="281354"/>
                  <a:chExt cx="324451" cy="324451"/>
                </a:xfrm>
              </p:grpSpPr>
              <p:sp>
                <p:nvSpPr>
                  <p:cNvPr id="32" name="Oval 31">
                    <a:extLst>
                      <a:ext uri="{FF2B5EF4-FFF2-40B4-BE49-F238E27FC236}">
                        <a16:creationId xmlns:a16="http://schemas.microsoft.com/office/drawing/2014/main" id="{FC6DFEB5-F2D5-47B4-A0A2-3F31121B2109}"/>
                      </a:ext>
                    </a:extLst>
                  </p:cNvPr>
                  <p:cNvSpPr/>
                  <p:nvPr/>
                </p:nvSpPr>
                <p:spPr>
                  <a:xfrm>
                    <a:off x="7531094" y="281354"/>
                    <a:ext cx="324451" cy="324451"/>
                  </a:xfrm>
                  <a:prstGeom prst="ellipse">
                    <a:avLst/>
                  </a:prstGeom>
                  <a:solidFill>
                    <a:schemeClr val="accent2"/>
                  </a:solidFill>
                  <a:ln>
                    <a:noFill/>
                  </a:ln>
                  <a:effectLst>
                    <a:outerShdw blurRad="177800" dist="63500" dir="5400000" algn="ctr" rotWithShape="0">
                      <a:srgbClr val="000000">
                        <a:alpha val="2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3" name="Isosceles Triangle 32">
                    <a:extLst>
                      <a:ext uri="{FF2B5EF4-FFF2-40B4-BE49-F238E27FC236}">
                        <a16:creationId xmlns:a16="http://schemas.microsoft.com/office/drawing/2014/main" id="{590DFCB7-5133-4807-BE78-CDB8193B5771}"/>
                      </a:ext>
                    </a:extLst>
                  </p:cNvPr>
                  <p:cNvSpPr/>
                  <p:nvPr/>
                </p:nvSpPr>
                <p:spPr>
                  <a:xfrm rot="5400000">
                    <a:off x="7652232" y="397211"/>
                    <a:ext cx="107574" cy="9273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34" name="Group 33">
                <a:extLst>
                  <a:ext uri="{FF2B5EF4-FFF2-40B4-BE49-F238E27FC236}">
                    <a16:creationId xmlns:a16="http://schemas.microsoft.com/office/drawing/2014/main" id="{78B7F08E-50CD-4B14-BC4A-70C0EE9E374B}"/>
                  </a:ext>
                </a:extLst>
              </p:cNvPr>
              <p:cNvGrpSpPr/>
              <p:nvPr/>
            </p:nvGrpSpPr>
            <p:grpSpPr>
              <a:xfrm>
                <a:off x="9095896" y="5158123"/>
                <a:ext cx="2687452" cy="1000274"/>
                <a:chOff x="7692225" y="439953"/>
                <a:chExt cx="2687452" cy="1000274"/>
              </a:xfrm>
            </p:grpSpPr>
            <p:sp>
              <p:nvSpPr>
                <p:cNvPr id="35" name="TextBox 34">
                  <a:extLst>
                    <a:ext uri="{FF2B5EF4-FFF2-40B4-BE49-F238E27FC236}">
                      <a16:creationId xmlns:a16="http://schemas.microsoft.com/office/drawing/2014/main" id="{B33FDF95-9F26-42CE-8C6E-DBC4E7F2259C}"/>
                    </a:ext>
                  </a:extLst>
                </p:cNvPr>
                <p:cNvSpPr txBox="1"/>
                <p:nvPr/>
              </p:nvSpPr>
              <p:spPr>
                <a:xfrm>
                  <a:off x="8114709" y="439953"/>
                  <a:ext cx="2264968" cy="1000274"/>
                </a:xfrm>
                <a:prstGeom prst="rect">
                  <a:avLst/>
                </a:prstGeom>
                <a:noFill/>
              </p:spPr>
              <p:txBody>
                <a:bodyPr wrap="square" lIns="0" tIns="0" rIns="0" bIns="0" rtlCol="0">
                  <a:spAutoFit/>
                </a:bodyPr>
                <a:lstStyle/>
                <a:p>
                  <a:pPr>
                    <a:spcBef>
                      <a:spcPts val="600"/>
                    </a:spcBef>
                  </a:pPr>
                  <a:r>
                    <a:rPr lang="en-US" sz="1200" b="1" dirty="0">
                      <a:latin typeface="Georgia" panose="02040502050405020303" pitchFamily="18" charset="0"/>
                    </a:rPr>
                    <a:t>People</a:t>
                  </a:r>
                </a:p>
                <a:p>
                  <a:pPr>
                    <a:spcBef>
                      <a:spcPts val="600"/>
                    </a:spcBef>
                  </a:pPr>
                  <a:r>
                    <a:rPr lang="en-GB" sz="1200" dirty="0">
                      <a:latin typeface="Georgia Pro Light" panose="02040302050405020303" pitchFamily="18" charset="0"/>
                    </a:rPr>
                    <a:t>Appropriate qualitative research and co-design with stakeholders / residents to inform future models and solutions.</a:t>
                  </a:r>
                  <a:endParaRPr lang="en-US" sz="1200" dirty="0">
                    <a:latin typeface="Georgia Pro Light" panose="02040302050405020303" pitchFamily="18" charset="0"/>
                  </a:endParaRPr>
                </a:p>
              </p:txBody>
            </p:sp>
            <p:grpSp>
              <p:nvGrpSpPr>
                <p:cNvPr id="36" name="Group 35">
                  <a:extLst>
                    <a:ext uri="{FF2B5EF4-FFF2-40B4-BE49-F238E27FC236}">
                      <a16:creationId xmlns:a16="http://schemas.microsoft.com/office/drawing/2014/main" id="{70695576-6F6B-4960-ACE0-835F8D6B5DC1}"/>
                    </a:ext>
                  </a:extLst>
                </p:cNvPr>
                <p:cNvGrpSpPr/>
                <p:nvPr/>
              </p:nvGrpSpPr>
              <p:grpSpPr>
                <a:xfrm>
                  <a:off x="7692225" y="458746"/>
                  <a:ext cx="223569" cy="223569"/>
                  <a:chOff x="7531094" y="281354"/>
                  <a:chExt cx="324451" cy="324451"/>
                </a:xfrm>
              </p:grpSpPr>
              <p:sp>
                <p:nvSpPr>
                  <p:cNvPr id="37" name="Oval 36">
                    <a:extLst>
                      <a:ext uri="{FF2B5EF4-FFF2-40B4-BE49-F238E27FC236}">
                        <a16:creationId xmlns:a16="http://schemas.microsoft.com/office/drawing/2014/main" id="{74871E91-7971-4C69-9B6E-0E404E52B940}"/>
                      </a:ext>
                    </a:extLst>
                  </p:cNvPr>
                  <p:cNvSpPr/>
                  <p:nvPr/>
                </p:nvSpPr>
                <p:spPr>
                  <a:xfrm>
                    <a:off x="7531094" y="281354"/>
                    <a:ext cx="324451" cy="324451"/>
                  </a:xfrm>
                  <a:prstGeom prst="ellipse">
                    <a:avLst/>
                  </a:prstGeom>
                  <a:solidFill>
                    <a:schemeClr val="accent3"/>
                  </a:solidFill>
                  <a:ln>
                    <a:noFill/>
                  </a:ln>
                  <a:effectLst>
                    <a:outerShdw blurRad="177800" dist="63500" dir="5400000" algn="ctr" rotWithShape="0">
                      <a:srgbClr val="000000">
                        <a:alpha val="2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8" name="Isosceles Triangle 37">
                    <a:extLst>
                      <a:ext uri="{FF2B5EF4-FFF2-40B4-BE49-F238E27FC236}">
                        <a16:creationId xmlns:a16="http://schemas.microsoft.com/office/drawing/2014/main" id="{4C4244E3-7C6A-4BD1-8694-BCA6C162EFF3}"/>
                      </a:ext>
                    </a:extLst>
                  </p:cNvPr>
                  <p:cNvSpPr/>
                  <p:nvPr/>
                </p:nvSpPr>
                <p:spPr>
                  <a:xfrm rot="5400000">
                    <a:off x="7652232" y="397211"/>
                    <a:ext cx="107574" cy="9273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grpSp>
          <p:nvGrpSpPr>
            <p:cNvPr id="40" name="Group 39">
              <a:extLst>
                <a:ext uri="{FF2B5EF4-FFF2-40B4-BE49-F238E27FC236}">
                  <a16:creationId xmlns:a16="http://schemas.microsoft.com/office/drawing/2014/main" id="{FFE2942A-8F17-4413-9712-6DB654E1F221}"/>
                </a:ext>
              </a:extLst>
            </p:cNvPr>
            <p:cNvGrpSpPr/>
            <p:nvPr/>
          </p:nvGrpSpPr>
          <p:grpSpPr>
            <a:xfrm flipH="1">
              <a:off x="314671" y="1203007"/>
              <a:ext cx="2687452" cy="4867504"/>
              <a:chOff x="9095896" y="1290893"/>
              <a:chExt cx="2687452" cy="4867504"/>
            </a:xfrm>
          </p:grpSpPr>
          <p:grpSp>
            <p:nvGrpSpPr>
              <p:cNvPr id="41" name="Group 40">
                <a:extLst>
                  <a:ext uri="{FF2B5EF4-FFF2-40B4-BE49-F238E27FC236}">
                    <a16:creationId xmlns:a16="http://schemas.microsoft.com/office/drawing/2014/main" id="{85839065-9C7B-44F8-BD65-9FF7F728B865}"/>
                  </a:ext>
                </a:extLst>
              </p:cNvPr>
              <p:cNvGrpSpPr/>
              <p:nvPr/>
            </p:nvGrpSpPr>
            <p:grpSpPr>
              <a:xfrm>
                <a:off x="9095896" y="1290893"/>
                <a:ext cx="2687452" cy="1000274"/>
                <a:chOff x="7692225" y="439953"/>
                <a:chExt cx="2687452" cy="1000274"/>
              </a:xfrm>
            </p:grpSpPr>
            <p:sp>
              <p:nvSpPr>
                <p:cNvPr id="52" name="TextBox 51">
                  <a:extLst>
                    <a:ext uri="{FF2B5EF4-FFF2-40B4-BE49-F238E27FC236}">
                      <a16:creationId xmlns:a16="http://schemas.microsoft.com/office/drawing/2014/main" id="{26D1762D-F397-4C4C-9C00-BF15002127F7}"/>
                    </a:ext>
                  </a:extLst>
                </p:cNvPr>
                <p:cNvSpPr txBox="1"/>
                <p:nvPr/>
              </p:nvSpPr>
              <p:spPr>
                <a:xfrm>
                  <a:off x="8114709" y="439953"/>
                  <a:ext cx="2264968" cy="1000274"/>
                </a:xfrm>
                <a:prstGeom prst="rect">
                  <a:avLst/>
                </a:prstGeom>
                <a:noFill/>
              </p:spPr>
              <p:txBody>
                <a:bodyPr wrap="square" lIns="0" tIns="0" rIns="0" bIns="0" rtlCol="0">
                  <a:spAutoFit/>
                </a:bodyPr>
                <a:lstStyle/>
                <a:p>
                  <a:pPr algn="r">
                    <a:spcBef>
                      <a:spcPts val="600"/>
                    </a:spcBef>
                  </a:pPr>
                  <a:r>
                    <a:rPr lang="en-US" sz="1200" b="1" dirty="0">
                      <a:latin typeface="Georgia" panose="02040502050405020303" pitchFamily="18" charset="0"/>
                    </a:rPr>
                    <a:t>Desk research</a:t>
                  </a:r>
                </a:p>
                <a:p>
                  <a:pPr algn="r">
                    <a:spcBef>
                      <a:spcPts val="600"/>
                    </a:spcBef>
                  </a:pPr>
                  <a:r>
                    <a:rPr lang="en-GB" sz="1200" dirty="0">
                      <a:latin typeface="Georgia Pro Light" panose="02040302050405020303" pitchFamily="18" charset="0"/>
                    </a:rPr>
                    <a:t>To inform positioning papers that help describe poverty, its causes and consequences, populations at risk and protective factors.</a:t>
                  </a:r>
                  <a:endParaRPr lang="en-US" sz="1200" dirty="0">
                    <a:latin typeface="Georgia Pro Light" panose="02040302050405020303" pitchFamily="18" charset="0"/>
                  </a:endParaRPr>
                </a:p>
              </p:txBody>
            </p:sp>
            <p:grpSp>
              <p:nvGrpSpPr>
                <p:cNvPr id="53" name="Group 52">
                  <a:extLst>
                    <a:ext uri="{FF2B5EF4-FFF2-40B4-BE49-F238E27FC236}">
                      <a16:creationId xmlns:a16="http://schemas.microsoft.com/office/drawing/2014/main" id="{384652F4-D842-4372-A235-051F56AC0A64}"/>
                    </a:ext>
                  </a:extLst>
                </p:cNvPr>
                <p:cNvGrpSpPr/>
                <p:nvPr/>
              </p:nvGrpSpPr>
              <p:grpSpPr>
                <a:xfrm>
                  <a:off x="7692225" y="458746"/>
                  <a:ext cx="223569" cy="223569"/>
                  <a:chOff x="7531094" y="281354"/>
                  <a:chExt cx="324451" cy="324451"/>
                </a:xfrm>
              </p:grpSpPr>
              <p:sp>
                <p:nvSpPr>
                  <p:cNvPr id="54" name="Oval 53">
                    <a:extLst>
                      <a:ext uri="{FF2B5EF4-FFF2-40B4-BE49-F238E27FC236}">
                        <a16:creationId xmlns:a16="http://schemas.microsoft.com/office/drawing/2014/main" id="{F50D76B7-8067-4774-B040-47CF498CB33C}"/>
                      </a:ext>
                    </a:extLst>
                  </p:cNvPr>
                  <p:cNvSpPr/>
                  <p:nvPr/>
                </p:nvSpPr>
                <p:spPr>
                  <a:xfrm>
                    <a:off x="7531094" y="281354"/>
                    <a:ext cx="324451" cy="324451"/>
                  </a:xfrm>
                  <a:prstGeom prst="ellipse">
                    <a:avLst/>
                  </a:prstGeom>
                  <a:solidFill>
                    <a:schemeClr val="accent6"/>
                  </a:solidFill>
                  <a:ln>
                    <a:noFill/>
                  </a:ln>
                  <a:effectLst>
                    <a:outerShdw blurRad="177800" dist="63500" dir="5400000" algn="ctr" rotWithShape="0">
                      <a:srgbClr val="000000">
                        <a:alpha val="2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5" name="Isosceles Triangle 54">
                    <a:extLst>
                      <a:ext uri="{FF2B5EF4-FFF2-40B4-BE49-F238E27FC236}">
                        <a16:creationId xmlns:a16="http://schemas.microsoft.com/office/drawing/2014/main" id="{6BBD8FFF-3B9D-4FCC-AFF1-DAD253D19D89}"/>
                      </a:ext>
                    </a:extLst>
                  </p:cNvPr>
                  <p:cNvSpPr/>
                  <p:nvPr/>
                </p:nvSpPr>
                <p:spPr>
                  <a:xfrm rot="5400000">
                    <a:off x="7652232" y="397211"/>
                    <a:ext cx="107574" cy="9273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42" name="Group 41">
                <a:extLst>
                  <a:ext uri="{FF2B5EF4-FFF2-40B4-BE49-F238E27FC236}">
                    <a16:creationId xmlns:a16="http://schemas.microsoft.com/office/drawing/2014/main" id="{CAB95B26-33D3-4F62-A7B2-4EEB4BE43FF3}"/>
                  </a:ext>
                </a:extLst>
              </p:cNvPr>
              <p:cNvGrpSpPr/>
              <p:nvPr/>
            </p:nvGrpSpPr>
            <p:grpSpPr>
              <a:xfrm>
                <a:off x="9095896" y="3224508"/>
                <a:ext cx="2687452" cy="1000274"/>
                <a:chOff x="7692225" y="439953"/>
                <a:chExt cx="2687452" cy="1000274"/>
              </a:xfrm>
            </p:grpSpPr>
            <p:sp>
              <p:nvSpPr>
                <p:cNvPr id="48" name="TextBox 47">
                  <a:extLst>
                    <a:ext uri="{FF2B5EF4-FFF2-40B4-BE49-F238E27FC236}">
                      <a16:creationId xmlns:a16="http://schemas.microsoft.com/office/drawing/2014/main" id="{E924E45C-B104-4164-9C78-10D45BF6176A}"/>
                    </a:ext>
                  </a:extLst>
                </p:cNvPr>
                <p:cNvSpPr txBox="1"/>
                <p:nvPr/>
              </p:nvSpPr>
              <p:spPr>
                <a:xfrm>
                  <a:off x="8114709" y="439953"/>
                  <a:ext cx="2264968" cy="1000274"/>
                </a:xfrm>
                <a:prstGeom prst="rect">
                  <a:avLst/>
                </a:prstGeom>
                <a:noFill/>
              </p:spPr>
              <p:txBody>
                <a:bodyPr wrap="square" lIns="0" tIns="0" rIns="0" bIns="0" rtlCol="0">
                  <a:spAutoFit/>
                </a:bodyPr>
                <a:lstStyle/>
                <a:p>
                  <a:pPr algn="r">
                    <a:spcBef>
                      <a:spcPts val="600"/>
                    </a:spcBef>
                  </a:pPr>
                  <a:r>
                    <a:rPr lang="en-US" sz="1200" b="1" dirty="0">
                      <a:latin typeface="Georgia" panose="02040502050405020303" pitchFamily="18" charset="0"/>
                    </a:rPr>
                    <a:t>Rapid evidence assessment (REA)</a:t>
                  </a:r>
                </a:p>
                <a:p>
                  <a:pPr algn="r">
                    <a:spcBef>
                      <a:spcPts val="600"/>
                    </a:spcBef>
                  </a:pPr>
                  <a:r>
                    <a:rPr lang="en-GB" sz="1200" dirty="0">
                      <a:latin typeface="Georgia Pro Light" panose="02040302050405020303" pitchFamily="18" charset="0"/>
                    </a:rPr>
                    <a:t> Exploring the efficacy of household food insecurity models and provision.</a:t>
                  </a:r>
                  <a:endParaRPr lang="en-US" sz="1200" dirty="0">
                    <a:latin typeface="Georgia Pro Light" panose="02040302050405020303" pitchFamily="18" charset="0"/>
                  </a:endParaRPr>
                </a:p>
              </p:txBody>
            </p:sp>
            <p:grpSp>
              <p:nvGrpSpPr>
                <p:cNvPr id="49" name="Group 48">
                  <a:extLst>
                    <a:ext uri="{FF2B5EF4-FFF2-40B4-BE49-F238E27FC236}">
                      <a16:creationId xmlns:a16="http://schemas.microsoft.com/office/drawing/2014/main" id="{EA4BD7EA-B446-49B6-8023-2975621A2B8E}"/>
                    </a:ext>
                  </a:extLst>
                </p:cNvPr>
                <p:cNvGrpSpPr/>
                <p:nvPr/>
              </p:nvGrpSpPr>
              <p:grpSpPr>
                <a:xfrm>
                  <a:off x="7692225" y="458746"/>
                  <a:ext cx="223569" cy="223569"/>
                  <a:chOff x="7531094" y="281354"/>
                  <a:chExt cx="324451" cy="324451"/>
                </a:xfrm>
              </p:grpSpPr>
              <p:sp>
                <p:nvSpPr>
                  <p:cNvPr id="50" name="Oval 49">
                    <a:extLst>
                      <a:ext uri="{FF2B5EF4-FFF2-40B4-BE49-F238E27FC236}">
                        <a16:creationId xmlns:a16="http://schemas.microsoft.com/office/drawing/2014/main" id="{8343003B-1110-4E20-B9D2-92B7C80BDDD3}"/>
                      </a:ext>
                    </a:extLst>
                  </p:cNvPr>
                  <p:cNvSpPr/>
                  <p:nvPr/>
                </p:nvSpPr>
                <p:spPr>
                  <a:xfrm>
                    <a:off x="7531094" y="281354"/>
                    <a:ext cx="324451" cy="324451"/>
                  </a:xfrm>
                  <a:prstGeom prst="ellipse">
                    <a:avLst/>
                  </a:prstGeom>
                  <a:solidFill>
                    <a:srgbClr val="E54747"/>
                  </a:solidFill>
                  <a:ln>
                    <a:noFill/>
                  </a:ln>
                  <a:effectLst>
                    <a:outerShdw blurRad="177800" dist="63500" dir="5400000" algn="ctr" rotWithShape="0">
                      <a:srgbClr val="000000">
                        <a:alpha val="2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1" name="Isosceles Triangle 50">
                    <a:extLst>
                      <a:ext uri="{FF2B5EF4-FFF2-40B4-BE49-F238E27FC236}">
                        <a16:creationId xmlns:a16="http://schemas.microsoft.com/office/drawing/2014/main" id="{76330531-918B-4C4E-AA18-61517BFC625B}"/>
                      </a:ext>
                    </a:extLst>
                  </p:cNvPr>
                  <p:cNvSpPr/>
                  <p:nvPr/>
                </p:nvSpPr>
                <p:spPr>
                  <a:xfrm rot="5400000">
                    <a:off x="7652232" y="397211"/>
                    <a:ext cx="107574" cy="9273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43" name="Group 42">
                <a:extLst>
                  <a:ext uri="{FF2B5EF4-FFF2-40B4-BE49-F238E27FC236}">
                    <a16:creationId xmlns:a16="http://schemas.microsoft.com/office/drawing/2014/main" id="{71769407-05F2-4F62-8A76-B9909699D1A1}"/>
                  </a:ext>
                </a:extLst>
              </p:cNvPr>
              <p:cNvGrpSpPr/>
              <p:nvPr/>
            </p:nvGrpSpPr>
            <p:grpSpPr>
              <a:xfrm>
                <a:off x="9095896" y="5158123"/>
                <a:ext cx="2687452" cy="1000274"/>
                <a:chOff x="7692225" y="439953"/>
                <a:chExt cx="2687452" cy="1000274"/>
              </a:xfrm>
            </p:grpSpPr>
            <p:sp>
              <p:nvSpPr>
                <p:cNvPr id="44" name="TextBox 43">
                  <a:extLst>
                    <a:ext uri="{FF2B5EF4-FFF2-40B4-BE49-F238E27FC236}">
                      <a16:creationId xmlns:a16="http://schemas.microsoft.com/office/drawing/2014/main" id="{A789F4C9-04A7-4977-BB03-F16A0DE9F1A8}"/>
                    </a:ext>
                  </a:extLst>
                </p:cNvPr>
                <p:cNvSpPr txBox="1"/>
                <p:nvPr/>
              </p:nvSpPr>
              <p:spPr>
                <a:xfrm>
                  <a:off x="8114709" y="439953"/>
                  <a:ext cx="2264968" cy="1000274"/>
                </a:xfrm>
                <a:prstGeom prst="rect">
                  <a:avLst/>
                </a:prstGeom>
                <a:noFill/>
              </p:spPr>
              <p:txBody>
                <a:bodyPr wrap="square" lIns="0" tIns="0" rIns="0" bIns="0" rtlCol="0">
                  <a:spAutoFit/>
                </a:bodyPr>
                <a:lstStyle/>
                <a:p>
                  <a:pPr algn="r">
                    <a:spcBef>
                      <a:spcPts val="600"/>
                    </a:spcBef>
                  </a:pPr>
                  <a:r>
                    <a:rPr lang="en-US" sz="1200" b="1" dirty="0">
                      <a:latin typeface="Georgia" panose="02040502050405020303" pitchFamily="18" charset="0"/>
                    </a:rPr>
                    <a:t>Gaps</a:t>
                  </a:r>
                </a:p>
                <a:p>
                  <a:pPr algn="r">
                    <a:spcBef>
                      <a:spcPts val="600"/>
                    </a:spcBef>
                  </a:pPr>
                  <a:r>
                    <a:rPr lang="en-GB" sz="1200" dirty="0">
                      <a:latin typeface="Georgia Pro Light" panose="02040302050405020303" pitchFamily="18" charset="0"/>
                    </a:rPr>
                    <a:t>Identifying any models of best practice or provision typologies that are either missing or emergent in York and North Yorkshire  </a:t>
                  </a:r>
                  <a:endParaRPr lang="en-US" sz="1200" dirty="0">
                    <a:latin typeface="Georgia Pro Light" panose="02040302050405020303" pitchFamily="18" charset="0"/>
                  </a:endParaRPr>
                </a:p>
              </p:txBody>
            </p:sp>
            <p:grpSp>
              <p:nvGrpSpPr>
                <p:cNvPr id="45" name="Group 44">
                  <a:extLst>
                    <a:ext uri="{FF2B5EF4-FFF2-40B4-BE49-F238E27FC236}">
                      <a16:creationId xmlns:a16="http://schemas.microsoft.com/office/drawing/2014/main" id="{177FE061-36BC-43D8-BA9F-8A06C5C5B51E}"/>
                    </a:ext>
                  </a:extLst>
                </p:cNvPr>
                <p:cNvGrpSpPr/>
                <p:nvPr/>
              </p:nvGrpSpPr>
              <p:grpSpPr>
                <a:xfrm>
                  <a:off x="7692225" y="458746"/>
                  <a:ext cx="223569" cy="223569"/>
                  <a:chOff x="7531094" y="281354"/>
                  <a:chExt cx="324451" cy="324451"/>
                </a:xfrm>
              </p:grpSpPr>
              <p:sp>
                <p:nvSpPr>
                  <p:cNvPr id="46" name="Oval 45">
                    <a:extLst>
                      <a:ext uri="{FF2B5EF4-FFF2-40B4-BE49-F238E27FC236}">
                        <a16:creationId xmlns:a16="http://schemas.microsoft.com/office/drawing/2014/main" id="{3D9BCE16-E431-4F6E-91E9-C0DF885F5D6D}"/>
                      </a:ext>
                    </a:extLst>
                  </p:cNvPr>
                  <p:cNvSpPr/>
                  <p:nvPr/>
                </p:nvSpPr>
                <p:spPr>
                  <a:xfrm>
                    <a:off x="7531094" y="281354"/>
                    <a:ext cx="324451" cy="324451"/>
                  </a:xfrm>
                  <a:prstGeom prst="ellipse">
                    <a:avLst/>
                  </a:prstGeom>
                  <a:solidFill>
                    <a:schemeClr val="accent4"/>
                  </a:solidFill>
                  <a:ln>
                    <a:noFill/>
                  </a:ln>
                  <a:effectLst>
                    <a:outerShdw blurRad="177800" dist="63500" dir="5400000" algn="ctr" rotWithShape="0">
                      <a:srgbClr val="000000">
                        <a:alpha val="2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7" name="Isosceles Triangle 46">
                    <a:extLst>
                      <a:ext uri="{FF2B5EF4-FFF2-40B4-BE49-F238E27FC236}">
                        <a16:creationId xmlns:a16="http://schemas.microsoft.com/office/drawing/2014/main" id="{1D3419C1-FE46-4DB5-BA4C-C85BBE18B3D2}"/>
                      </a:ext>
                    </a:extLst>
                  </p:cNvPr>
                  <p:cNvSpPr/>
                  <p:nvPr/>
                </p:nvSpPr>
                <p:spPr>
                  <a:xfrm rot="5400000">
                    <a:off x="7652232" y="397211"/>
                    <a:ext cx="107574" cy="9273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grpSp>
          <p:nvGrpSpPr>
            <p:cNvPr id="63" name="Group 62">
              <a:extLst>
                <a:ext uri="{FF2B5EF4-FFF2-40B4-BE49-F238E27FC236}">
                  <a16:creationId xmlns:a16="http://schemas.microsoft.com/office/drawing/2014/main" id="{72F8C833-FCAB-4E17-BCD4-6E710B1ACB2A}"/>
                </a:ext>
              </a:extLst>
            </p:cNvPr>
            <p:cNvGrpSpPr/>
            <p:nvPr/>
          </p:nvGrpSpPr>
          <p:grpSpPr>
            <a:xfrm>
              <a:off x="3913445" y="1138215"/>
              <a:ext cx="4271128" cy="4627756"/>
              <a:chOff x="3960436" y="1115122"/>
              <a:chExt cx="4271128" cy="4627756"/>
            </a:xfrm>
          </p:grpSpPr>
          <p:grpSp>
            <p:nvGrpSpPr>
              <p:cNvPr id="4" name="Group 3">
                <a:extLst>
                  <a:ext uri="{FF2B5EF4-FFF2-40B4-BE49-F238E27FC236}">
                    <a16:creationId xmlns:a16="http://schemas.microsoft.com/office/drawing/2014/main" id="{9DCA2EC8-D663-463F-B983-8A925C3EFDB4}"/>
                  </a:ext>
                </a:extLst>
              </p:cNvPr>
              <p:cNvGrpSpPr/>
              <p:nvPr/>
            </p:nvGrpSpPr>
            <p:grpSpPr>
              <a:xfrm>
                <a:off x="3960436" y="1115122"/>
                <a:ext cx="4271128" cy="4627756"/>
                <a:chOff x="3425072" y="535850"/>
                <a:chExt cx="5341857" cy="5787888"/>
              </a:xfrm>
            </p:grpSpPr>
            <p:sp>
              <p:nvSpPr>
                <p:cNvPr id="5" name="Freeform 23">
                  <a:extLst>
                    <a:ext uri="{FF2B5EF4-FFF2-40B4-BE49-F238E27FC236}">
                      <a16:creationId xmlns:a16="http://schemas.microsoft.com/office/drawing/2014/main" id="{B35592F2-5972-4BCF-93A6-F698B9EDD022}"/>
                    </a:ext>
                  </a:extLst>
                </p:cNvPr>
                <p:cNvSpPr>
                  <a:spLocks/>
                </p:cNvSpPr>
                <p:nvPr/>
              </p:nvSpPr>
              <p:spPr bwMode="auto">
                <a:xfrm>
                  <a:off x="4710365" y="535850"/>
                  <a:ext cx="2771270" cy="2458664"/>
                </a:xfrm>
                <a:custGeom>
                  <a:avLst/>
                  <a:gdLst>
                    <a:gd name="connsiteX0" fmla="*/ 1214790 w 2430744"/>
                    <a:gd name="connsiteY0" fmla="*/ 0 h 2156551"/>
                    <a:gd name="connsiteX1" fmla="*/ 2424716 w 2430744"/>
                    <a:gd name="connsiteY1" fmla="*/ 306365 h 2156551"/>
                    <a:gd name="connsiteX2" fmla="*/ 2430744 w 2430744"/>
                    <a:gd name="connsiteY2" fmla="*/ 310027 h 2156551"/>
                    <a:gd name="connsiteX3" fmla="*/ 1977342 w 2430744"/>
                    <a:gd name="connsiteY3" fmla="*/ 1094831 h 2156551"/>
                    <a:gd name="connsiteX4" fmla="*/ 1974832 w 2430744"/>
                    <a:gd name="connsiteY4" fmla="*/ 1094831 h 2156551"/>
                    <a:gd name="connsiteX5" fmla="*/ 1482028 w 2430744"/>
                    <a:gd name="connsiteY5" fmla="*/ 1508851 h 2156551"/>
                    <a:gd name="connsiteX6" fmla="*/ 1482072 w 2430744"/>
                    <a:gd name="connsiteY6" fmla="*/ 1508851 h 2156551"/>
                    <a:gd name="connsiteX7" fmla="*/ 1482072 w 2430744"/>
                    <a:gd name="connsiteY7" fmla="*/ 2156551 h 2156551"/>
                    <a:gd name="connsiteX8" fmla="*/ 948672 w 2430744"/>
                    <a:gd name="connsiteY8" fmla="*/ 2156551 h 2156551"/>
                    <a:gd name="connsiteX9" fmla="*/ 948672 w 2430744"/>
                    <a:gd name="connsiteY9" fmla="*/ 1508851 h 2156551"/>
                    <a:gd name="connsiteX10" fmla="*/ 946176 w 2430744"/>
                    <a:gd name="connsiteY10" fmla="*/ 1508851 h 2156551"/>
                    <a:gd name="connsiteX11" fmla="*/ 453372 w 2430744"/>
                    <a:gd name="connsiteY11" fmla="*/ 1094831 h 2156551"/>
                    <a:gd name="connsiteX12" fmla="*/ 452830 w 2430744"/>
                    <a:gd name="connsiteY12" fmla="*/ 1094831 h 2156551"/>
                    <a:gd name="connsiteX13" fmla="*/ 0 w 2430744"/>
                    <a:gd name="connsiteY13" fmla="*/ 309320 h 2156551"/>
                    <a:gd name="connsiteX14" fmla="*/ 4864 w 2430744"/>
                    <a:gd name="connsiteY14" fmla="*/ 306365 h 2156551"/>
                    <a:gd name="connsiteX15" fmla="*/ 1214790 w 2430744"/>
                    <a:gd name="connsiteY15" fmla="*/ 0 h 2156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0744" h="2156551">
                      <a:moveTo>
                        <a:pt x="1214790" y="0"/>
                      </a:moveTo>
                      <a:cubicBezTo>
                        <a:pt x="1652881" y="0"/>
                        <a:pt x="2065050" y="110982"/>
                        <a:pt x="2424716" y="306365"/>
                      </a:cubicBezTo>
                      <a:lnTo>
                        <a:pt x="2430744" y="310027"/>
                      </a:lnTo>
                      <a:lnTo>
                        <a:pt x="1977342" y="1094831"/>
                      </a:lnTo>
                      <a:lnTo>
                        <a:pt x="1974832" y="1094831"/>
                      </a:lnTo>
                      <a:lnTo>
                        <a:pt x="1482028" y="1508851"/>
                      </a:lnTo>
                      <a:lnTo>
                        <a:pt x="1482072" y="1508851"/>
                      </a:lnTo>
                      <a:lnTo>
                        <a:pt x="1482072" y="2156551"/>
                      </a:lnTo>
                      <a:lnTo>
                        <a:pt x="948672" y="2156551"/>
                      </a:lnTo>
                      <a:lnTo>
                        <a:pt x="948672" y="1508851"/>
                      </a:lnTo>
                      <a:lnTo>
                        <a:pt x="946176" y="1508851"/>
                      </a:lnTo>
                      <a:lnTo>
                        <a:pt x="453372" y="1094831"/>
                      </a:lnTo>
                      <a:lnTo>
                        <a:pt x="452830" y="1094831"/>
                      </a:lnTo>
                      <a:lnTo>
                        <a:pt x="0" y="309320"/>
                      </a:lnTo>
                      <a:lnTo>
                        <a:pt x="4864" y="306365"/>
                      </a:lnTo>
                      <a:cubicBezTo>
                        <a:pt x="364531" y="110982"/>
                        <a:pt x="776700" y="0"/>
                        <a:pt x="1214790" y="0"/>
                      </a:cubicBez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6" name="Rectangle 5">
                  <a:extLst>
                    <a:ext uri="{FF2B5EF4-FFF2-40B4-BE49-F238E27FC236}">
                      <a16:creationId xmlns:a16="http://schemas.microsoft.com/office/drawing/2014/main" id="{1EC01F5C-E5DD-46FE-ACF1-AF7B1976A2DC}"/>
                    </a:ext>
                  </a:extLst>
                </p:cNvPr>
                <p:cNvSpPr/>
                <p:nvPr/>
              </p:nvSpPr>
              <p:spPr>
                <a:xfrm>
                  <a:off x="5791938" y="2256077"/>
                  <a:ext cx="608125" cy="738437"/>
                </a:xfrm>
                <a:prstGeom prst="rect">
                  <a:avLst/>
                </a:prstGeom>
                <a:solidFill>
                  <a:schemeClr val="tx1">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rapezoid 6">
                  <a:extLst>
                    <a:ext uri="{FF2B5EF4-FFF2-40B4-BE49-F238E27FC236}">
                      <a16:creationId xmlns:a16="http://schemas.microsoft.com/office/drawing/2014/main" id="{E02DE7C4-FF03-4FD5-A7C6-D05823E4C294}"/>
                    </a:ext>
                  </a:extLst>
                </p:cNvPr>
                <p:cNvSpPr/>
                <p:nvPr/>
              </p:nvSpPr>
              <p:spPr>
                <a:xfrm rot="10800000">
                  <a:off x="5227251" y="1784057"/>
                  <a:ext cx="1734603" cy="472020"/>
                </a:xfrm>
                <a:prstGeom prst="trapezoid">
                  <a:avLst>
                    <a:gd name="adj" fmla="val 119029"/>
                  </a:avLst>
                </a:pr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29">
                  <a:extLst>
                    <a:ext uri="{FF2B5EF4-FFF2-40B4-BE49-F238E27FC236}">
                      <a16:creationId xmlns:a16="http://schemas.microsoft.com/office/drawing/2014/main" id="{9E13483F-53C8-4918-A6FA-3CB03339295D}"/>
                    </a:ext>
                  </a:extLst>
                </p:cNvPr>
                <p:cNvSpPr>
                  <a:spLocks/>
                </p:cNvSpPr>
                <p:nvPr/>
              </p:nvSpPr>
              <p:spPr bwMode="auto">
                <a:xfrm rot="18000000">
                  <a:off x="3268770" y="1368156"/>
                  <a:ext cx="2771269" cy="2458665"/>
                </a:xfrm>
                <a:custGeom>
                  <a:avLst/>
                  <a:gdLst>
                    <a:gd name="connsiteX0" fmla="*/ 1214790 w 2430744"/>
                    <a:gd name="connsiteY0" fmla="*/ 0 h 2156551"/>
                    <a:gd name="connsiteX1" fmla="*/ 2424716 w 2430744"/>
                    <a:gd name="connsiteY1" fmla="*/ 306365 h 2156551"/>
                    <a:gd name="connsiteX2" fmla="*/ 2430744 w 2430744"/>
                    <a:gd name="connsiteY2" fmla="*/ 310027 h 2156551"/>
                    <a:gd name="connsiteX3" fmla="*/ 1977342 w 2430744"/>
                    <a:gd name="connsiteY3" fmla="*/ 1094831 h 2156551"/>
                    <a:gd name="connsiteX4" fmla="*/ 1974832 w 2430744"/>
                    <a:gd name="connsiteY4" fmla="*/ 1094831 h 2156551"/>
                    <a:gd name="connsiteX5" fmla="*/ 1482028 w 2430744"/>
                    <a:gd name="connsiteY5" fmla="*/ 1508851 h 2156551"/>
                    <a:gd name="connsiteX6" fmla="*/ 1482072 w 2430744"/>
                    <a:gd name="connsiteY6" fmla="*/ 1508851 h 2156551"/>
                    <a:gd name="connsiteX7" fmla="*/ 1482072 w 2430744"/>
                    <a:gd name="connsiteY7" fmla="*/ 2156551 h 2156551"/>
                    <a:gd name="connsiteX8" fmla="*/ 948672 w 2430744"/>
                    <a:gd name="connsiteY8" fmla="*/ 2156551 h 2156551"/>
                    <a:gd name="connsiteX9" fmla="*/ 948672 w 2430744"/>
                    <a:gd name="connsiteY9" fmla="*/ 1508851 h 2156551"/>
                    <a:gd name="connsiteX10" fmla="*/ 946176 w 2430744"/>
                    <a:gd name="connsiteY10" fmla="*/ 1508851 h 2156551"/>
                    <a:gd name="connsiteX11" fmla="*/ 453372 w 2430744"/>
                    <a:gd name="connsiteY11" fmla="*/ 1094831 h 2156551"/>
                    <a:gd name="connsiteX12" fmla="*/ 452830 w 2430744"/>
                    <a:gd name="connsiteY12" fmla="*/ 1094831 h 2156551"/>
                    <a:gd name="connsiteX13" fmla="*/ 0 w 2430744"/>
                    <a:gd name="connsiteY13" fmla="*/ 309320 h 2156551"/>
                    <a:gd name="connsiteX14" fmla="*/ 4864 w 2430744"/>
                    <a:gd name="connsiteY14" fmla="*/ 306365 h 2156551"/>
                    <a:gd name="connsiteX15" fmla="*/ 1214790 w 2430744"/>
                    <a:gd name="connsiteY15" fmla="*/ 0 h 2156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0744" h="2156551">
                      <a:moveTo>
                        <a:pt x="1214790" y="0"/>
                      </a:moveTo>
                      <a:cubicBezTo>
                        <a:pt x="1652881" y="0"/>
                        <a:pt x="2065050" y="110982"/>
                        <a:pt x="2424716" y="306365"/>
                      </a:cubicBezTo>
                      <a:lnTo>
                        <a:pt x="2430744" y="310027"/>
                      </a:lnTo>
                      <a:lnTo>
                        <a:pt x="1977342" y="1094831"/>
                      </a:lnTo>
                      <a:lnTo>
                        <a:pt x="1974832" y="1094831"/>
                      </a:lnTo>
                      <a:lnTo>
                        <a:pt x="1482028" y="1508851"/>
                      </a:lnTo>
                      <a:lnTo>
                        <a:pt x="1482072" y="1508851"/>
                      </a:lnTo>
                      <a:lnTo>
                        <a:pt x="1482072" y="2156551"/>
                      </a:lnTo>
                      <a:lnTo>
                        <a:pt x="948672" y="2156551"/>
                      </a:lnTo>
                      <a:lnTo>
                        <a:pt x="948672" y="1508851"/>
                      </a:lnTo>
                      <a:lnTo>
                        <a:pt x="946176" y="1508851"/>
                      </a:lnTo>
                      <a:lnTo>
                        <a:pt x="453372" y="1094831"/>
                      </a:lnTo>
                      <a:lnTo>
                        <a:pt x="452830" y="1094831"/>
                      </a:lnTo>
                      <a:lnTo>
                        <a:pt x="0" y="309320"/>
                      </a:lnTo>
                      <a:lnTo>
                        <a:pt x="4864" y="306365"/>
                      </a:lnTo>
                      <a:cubicBezTo>
                        <a:pt x="364531" y="110982"/>
                        <a:pt x="776700" y="0"/>
                        <a:pt x="1214790" y="0"/>
                      </a:cubicBezTo>
                      <a:close/>
                    </a:path>
                  </a:pathLst>
                </a:custGeom>
                <a:solidFill>
                  <a:schemeClr val="accent6"/>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9" name="Rectangle 8">
                  <a:extLst>
                    <a:ext uri="{FF2B5EF4-FFF2-40B4-BE49-F238E27FC236}">
                      <a16:creationId xmlns:a16="http://schemas.microsoft.com/office/drawing/2014/main" id="{375241E1-82A7-4F10-986B-C7F3359BD32D}"/>
                    </a:ext>
                  </a:extLst>
                </p:cNvPr>
                <p:cNvSpPr/>
                <p:nvPr/>
              </p:nvSpPr>
              <p:spPr>
                <a:xfrm rot="18000000">
                  <a:off x="5095223" y="2658326"/>
                  <a:ext cx="608124" cy="738437"/>
                </a:xfrm>
                <a:prstGeom prst="rect">
                  <a:avLst/>
                </a:prstGeom>
                <a:solidFill>
                  <a:schemeClr val="tx1">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rapezoid 9">
                  <a:extLst>
                    <a:ext uri="{FF2B5EF4-FFF2-40B4-BE49-F238E27FC236}">
                      <a16:creationId xmlns:a16="http://schemas.microsoft.com/office/drawing/2014/main" id="{14C78ECB-E934-4E51-B290-30F703C2B5D5}"/>
                    </a:ext>
                  </a:extLst>
                </p:cNvPr>
                <p:cNvSpPr/>
                <p:nvPr/>
              </p:nvSpPr>
              <p:spPr>
                <a:xfrm rot="7200000">
                  <a:off x="4007115" y="2490174"/>
                  <a:ext cx="1734603" cy="472021"/>
                </a:xfrm>
                <a:prstGeom prst="trapezoid">
                  <a:avLst>
                    <a:gd name="adj" fmla="val 119029"/>
                  </a:avLst>
                </a:pr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34">
                  <a:extLst>
                    <a:ext uri="{FF2B5EF4-FFF2-40B4-BE49-F238E27FC236}">
                      <a16:creationId xmlns:a16="http://schemas.microsoft.com/office/drawing/2014/main" id="{E1F10A75-6585-40DA-9933-C326345734FA}"/>
                    </a:ext>
                  </a:extLst>
                </p:cNvPr>
                <p:cNvSpPr>
                  <a:spLocks/>
                </p:cNvSpPr>
                <p:nvPr/>
              </p:nvSpPr>
              <p:spPr bwMode="auto">
                <a:xfrm rot="14400000">
                  <a:off x="3268770" y="3032767"/>
                  <a:ext cx="2771269" cy="2458665"/>
                </a:xfrm>
                <a:custGeom>
                  <a:avLst/>
                  <a:gdLst>
                    <a:gd name="connsiteX0" fmla="*/ 1214790 w 2430744"/>
                    <a:gd name="connsiteY0" fmla="*/ 0 h 2156551"/>
                    <a:gd name="connsiteX1" fmla="*/ 2424716 w 2430744"/>
                    <a:gd name="connsiteY1" fmla="*/ 306365 h 2156551"/>
                    <a:gd name="connsiteX2" fmla="*/ 2430744 w 2430744"/>
                    <a:gd name="connsiteY2" fmla="*/ 310027 h 2156551"/>
                    <a:gd name="connsiteX3" fmla="*/ 1977342 w 2430744"/>
                    <a:gd name="connsiteY3" fmla="*/ 1094831 h 2156551"/>
                    <a:gd name="connsiteX4" fmla="*/ 1974832 w 2430744"/>
                    <a:gd name="connsiteY4" fmla="*/ 1094831 h 2156551"/>
                    <a:gd name="connsiteX5" fmla="*/ 1482028 w 2430744"/>
                    <a:gd name="connsiteY5" fmla="*/ 1508851 h 2156551"/>
                    <a:gd name="connsiteX6" fmla="*/ 1482072 w 2430744"/>
                    <a:gd name="connsiteY6" fmla="*/ 1508851 h 2156551"/>
                    <a:gd name="connsiteX7" fmla="*/ 1482072 w 2430744"/>
                    <a:gd name="connsiteY7" fmla="*/ 2156551 h 2156551"/>
                    <a:gd name="connsiteX8" fmla="*/ 948672 w 2430744"/>
                    <a:gd name="connsiteY8" fmla="*/ 2156551 h 2156551"/>
                    <a:gd name="connsiteX9" fmla="*/ 948672 w 2430744"/>
                    <a:gd name="connsiteY9" fmla="*/ 1508851 h 2156551"/>
                    <a:gd name="connsiteX10" fmla="*/ 946176 w 2430744"/>
                    <a:gd name="connsiteY10" fmla="*/ 1508851 h 2156551"/>
                    <a:gd name="connsiteX11" fmla="*/ 453372 w 2430744"/>
                    <a:gd name="connsiteY11" fmla="*/ 1094831 h 2156551"/>
                    <a:gd name="connsiteX12" fmla="*/ 452830 w 2430744"/>
                    <a:gd name="connsiteY12" fmla="*/ 1094831 h 2156551"/>
                    <a:gd name="connsiteX13" fmla="*/ 0 w 2430744"/>
                    <a:gd name="connsiteY13" fmla="*/ 309320 h 2156551"/>
                    <a:gd name="connsiteX14" fmla="*/ 4864 w 2430744"/>
                    <a:gd name="connsiteY14" fmla="*/ 306365 h 2156551"/>
                    <a:gd name="connsiteX15" fmla="*/ 1214790 w 2430744"/>
                    <a:gd name="connsiteY15" fmla="*/ 0 h 2156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0744" h="2156551">
                      <a:moveTo>
                        <a:pt x="1214790" y="0"/>
                      </a:moveTo>
                      <a:cubicBezTo>
                        <a:pt x="1652881" y="0"/>
                        <a:pt x="2065050" y="110982"/>
                        <a:pt x="2424716" y="306365"/>
                      </a:cubicBezTo>
                      <a:lnTo>
                        <a:pt x="2430744" y="310027"/>
                      </a:lnTo>
                      <a:lnTo>
                        <a:pt x="1977342" y="1094831"/>
                      </a:lnTo>
                      <a:lnTo>
                        <a:pt x="1974832" y="1094831"/>
                      </a:lnTo>
                      <a:lnTo>
                        <a:pt x="1482028" y="1508851"/>
                      </a:lnTo>
                      <a:lnTo>
                        <a:pt x="1482072" y="1508851"/>
                      </a:lnTo>
                      <a:lnTo>
                        <a:pt x="1482072" y="2156551"/>
                      </a:lnTo>
                      <a:lnTo>
                        <a:pt x="948672" y="2156551"/>
                      </a:lnTo>
                      <a:lnTo>
                        <a:pt x="948672" y="1508851"/>
                      </a:lnTo>
                      <a:lnTo>
                        <a:pt x="946176" y="1508851"/>
                      </a:lnTo>
                      <a:lnTo>
                        <a:pt x="453372" y="1094831"/>
                      </a:lnTo>
                      <a:lnTo>
                        <a:pt x="452830" y="1094831"/>
                      </a:lnTo>
                      <a:lnTo>
                        <a:pt x="0" y="309320"/>
                      </a:lnTo>
                      <a:lnTo>
                        <a:pt x="4864" y="306365"/>
                      </a:lnTo>
                      <a:cubicBezTo>
                        <a:pt x="364531" y="110982"/>
                        <a:pt x="776700" y="0"/>
                        <a:pt x="1214790" y="0"/>
                      </a:cubicBezTo>
                      <a:close/>
                    </a:path>
                  </a:pathLst>
                </a:custGeom>
                <a:solidFill>
                  <a:schemeClr val="accent5"/>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12" name="Rectangle 11">
                  <a:extLst>
                    <a:ext uri="{FF2B5EF4-FFF2-40B4-BE49-F238E27FC236}">
                      <a16:creationId xmlns:a16="http://schemas.microsoft.com/office/drawing/2014/main" id="{06669061-360D-4D0B-9173-B7EB915B2868}"/>
                    </a:ext>
                  </a:extLst>
                </p:cNvPr>
                <p:cNvSpPr/>
                <p:nvPr/>
              </p:nvSpPr>
              <p:spPr>
                <a:xfrm rot="14400000">
                  <a:off x="5095223" y="3462825"/>
                  <a:ext cx="608124" cy="738437"/>
                </a:xfrm>
                <a:prstGeom prst="rect">
                  <a:avLst/>
                </a:prstGeom>
                <a:solidFill>
                  <a:schemeClr val="tx1">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apezoid 12">
                  <a:extLst>
                    <a:ext uri="{FF2B5EF4-FFF2-40B4-BE49-F238E27FC236}">
                      <a16:creationId xmlns:a16="http://schemas.microsoft.com/office/drawing/2014/main" id="{629C1013-D678-4082-A7C8-04E5EEF15B28}"/>
                    </a:ext>
                  </a:extLst>
                </p:cNvPr>
                <p:cNvSpPr/>
                <p:nvPr/>
              </p:nvSpPr>
              <p:spPr>
                <a:xfrm rot="3600000">
                  <a:off x="4008563" y="3899901"/>
                  <a:ext cx="1734603" cy="472021"/>
                </a:xfrm>
                <a:prstGeom prst="trapezoid">
                  <a:avLst>
                    <a:gd name="adj" fmla="val 119029"/>
                  </a:avLst>
                </a:pr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39">
                  <a:extLst>
                    <a:ext uri="{FF2B5EF4-FFF2-40B4-BE49-F238E27FC236}">
                      <a16:creationId xmlns:a16="http://schemas.microsoft.com/office/drawing/2014/main" id="{B88F0A9B-0120-45C5-B5A3-6F96E8E8844A}"/>
                    </a:ext>
                  </a:extLst>
                </p:cNvPr>
                <p:cNvSpPr>
                  <a:spLocks/>
                </p:cNvSpPr>
                <p:nvPr/>
              </p:nvSpPr>
              <p:spPr bwMode="auto">
                <a:xfrm rot="10800000">
                  <a:off x="4710365" y="3865074"/>
                  <a:ext cx="2771270" cy="2458664"/>
                </a:xfrm>
                <a:custGeom>
                  <a:avLst/>
                  <a:gdLst>
                    <a:gd name="connsiteX0" fmla="*/ 1214790 w 2430744"/>
                    <a:gd name="connsiteY0" fmla="*/ 0 h 2156551"/>
                    <a:gd name="connsiteX1" fmla="*/ 2424716 w 2430744"/>
                    <a:gd name="connsiteY1" fmla="*/ 306365 h 2156551"/>
                    <a:gd name="connsiteX2" fmla="*/ 2430744 w 2430744"/>
                    <a:gd name="connsiteY2" fmla="*/ 310027 h 2156551"/>
                    <a:gd name="connsiteX3" fmla="*/ 1977342 w 2430744"/>
                    <a:gd name="connsiteY3" fmla="*/ 1094831 h 2156551"/>
                    <a:gd name="connsiteX4" fmla="*/ 1974832 w 2430744"/>
                    <a:gd name="connsiteY4" fmla="*/ 1094831 h 2156551"/>
                    <a:gd name="connsiteX5" fmla="*/ 1482028 w 2430744"/>
                    <a:gd name="connsiteY5" fmla="*/ 1508851 h 2156551"/>
                    <a:gd name="connsiteX6" fmla="*/ 1482072 w 2430744"/>
                    <a:gd name="connsiteY6" fmla="*/ 1508851 h 2156551"/>
                    <a:gd name="connsiteX7" fmla="*/ 1482072 w 2430744"/>
                    <a:gd name="connsiteY7" fmla="*/ 2156551 h 2156551"/>
                    <a:gd name="connsiteX8" fmla="*/ 948672 w 2430744"/>
                    <a:gd name="connsiteY8" fmla="*/ 2156551 h 2156551"/>
                    <a:gd name="connsiteX9" fmla="*/ 948672 w 2430744"/>
                    <a:gd name="connsiteY9" fmla="*/ 1508851 h 2156551"/>
                    <a:gd name="connsiteX10" fmla="*/ 946176 w 2430744"/>
                    <a:gd name="connsiteY10" fmla="*/ 1508851 h 2156551"/>
                    <a:gd name="connsiteX11" fmla="*/ 453372 w 2430744"/>
                    <a:gd name="connsiteY11" fmla="*/ 1094831 h 2156551"/>
                    <a:gd name="connsiteX12" fmla="*/ 452830 w 2430744"/>
                    <a:gd name="connsiteY12" fmla="*/ 1094831 h 2156551"/>
                    <a:gd name="connsiteX13" fmla="*/ 0 w 2430744"/>
                    <a:gd name="connsiteY13" fmla="*/ 309320 h 2156551"/>
                    <a:gd name="connsiteX14" fmla="*/ 4864 w 2430744"/>
                    <a:gd name="connsiteY14" fmla="*/ 306365 h 2156551"/>
                    <a:gd name="connsiteX15" fmla="*/ 1214790 w 2430744"/>
                    <a:gd name="connsiteY15" fmla="*/ 0 h 2156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0744" h="2156551">
                      <a:moveTo>
                        <a:pt x="1214790" y="0"/>
                      </a:moveTo>
                      <a:cubicBezTo>
                        <a:pt x="1652881" y="0"/>
                        <a:pt x="2065050" y="110982"/>
                        <a:pt x="2424716" y="306365"/>
                      </a:cubicBezTo>
                      <a:lnTo>
                        <a:pt x="2430744" y="310027"/>
                      </a:lnTo>
                      <a:lnTo>
                        <a:pt x="1977342" y="1094831"/>
                      </a:lnTo>
                      <a:lnTo>
                        <a:pt x="1974832" y="1094831"/>
                      </a:lnTo>
                      <a:lnTo>
                        <a:pt x="1482028" y="1508851"/>
                      </a:lnTo>
                      <a:lnTo>
                        <a:pt x="1482072" y="1508851"/>
                      </a:lnTo>
                      <a:lnTo>
                        <a:pt x="1482072" y="2156551"/>
                      </a:lnTo>
                      <a:lnTo>
                        <a:pt x="948672" y="2156551"/>
                      </a:lnTo>
                      <a:lnTo>
                        <a:pt x="948672" y="1508851"/>
                      </a:lnTo>
                      <a:lnTo>
                        <a:pt x="946176" y="1508851"/>
                      </a:lnTo>
                      <a:lnTo>
                        <a:pt x="453372" y="1094831"/>
                      </a:lnTo>
                      <a:lnTo>
                        <a:pt x="452830" y="1094831"/>
                      </a:lnTo>
                      <a:lnTo>
                        <a:pt x="0" y="309320"/>
                      </a:lnTo>
                      <a:lnTo>
                        <a:pt x="4864" y="306365"/>
                      </a:lnTo>
                      <a:cubicBezTo>
                        <a:pt x="364531" y="110982"/>
                        <a:pt x="776700" y="0"/>
                        <a:pt x="1214790" y="0"/>
                      </a:cubicBez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15" name="Rectangle 14">
                  <a:extLst>
                    <a:ext uri="{FF2B5EF4-FFF2-40B4-BE49-F238E27FC236}">
                      <a16:creationId xmlns:a16="http://schemas.microsoft.com/office/drawing/2014/main" id="{0F8A1A3A-B59D-435F-BEFE-FE89B78E6E1D}"/>
                    </a:ext>
                  </a:extLst>
                </p:cNvPr>
                <p:cNvSpPr/>
                <p:nvPr/>
              </p:nvSpPr>
              <p:spPr>
                <a:xfrm rot="10800000">
                  <a:off x="5791938" y="3865074"/>
                  <a:ext cx="608125" cy="738437"/>
                </a:xfrm>
                <a:prstGeom prst="rect">
                  <a:avLst/>
                </a:prstGeom>
                <a:solidFill>
                  <a:schemeClr val="tx1">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apezoid 15">
                  <a:extLst>
                    <a:ext uri="{FF2B5EF4-FFF2-40B4-BE49-F238E27FC236}">
                      <a16:creationId xmlns:a16="http://schemas.microsoft.com/office/drawing/2014/main" id="{FE6BACE2-FFF9-4C30-A1F0-DC07A8CEB8F7}"/>
                    </a:ext>
                  </a:extLst>
                </p:cNvPr>
                <p:cNvSpPr/>
                <p:nvPr/>
              </p:nvSpPr>
              <p:spPr>
                <a:xfrm>
                  <a:off x="5230147" y="4603511"/>
                  <a:ext cx="1734603" cy="472020"/>
                </a:xfrm>
                <a:prstGeom prst="trapezoid">
                  <a:avLst>
                    <a:gd name="adj" fmla="val 119029"/>
                  </a:avLst>
                </a:pr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44">
                  <a:extLst>
                    <a:ext uri="{FF2B5EF4-FFF2-40B4-BE49-F238E27FC236}">
                      <a16:creationId xmlns:a16="http://schemas.microsoft.com/office/drawing/2014/main" id="{BC6B153A-C1AD-4A5B-851C-39FC5BAD87D7}"/>
                    </a:ext>
                  </a:extLst>
                </p:cNvPr>
                <p:cNvSpPr>
                  <a:spLocks/>
                </p:cNvSpPr>
                <p:nvPr/>
              </p:nvSpPr>
              <p:spPr bwMode="auto">
                <a:xfrm rot="7200000">
                  <a:off x="6151962" y="3032767"/>
                  <a:ext cx="2771269" cy="2458665"/>
                </a:xfrm>
                <a:custGeom>
                  <a:avLst/>
                  <a:gdLst>
                    <a:gd name="connsiteX0" fmla="*/ 1214790 w 2430744"/>
                    <a:gd name="connsiteY0" fmla="*/ 0 h 2156551"/>
                    <a:gd name="connsiteX1" fmla="*/ 2424716 w 2430744"/>
                    <a:gd name="connsiteY1" fmla="*/ 306365 h 2156551"/>
                    <a:gd name="connsiteX2" fmla="*/ 2430744 w 2430744"/>
                    <a:gd name="connsiteY2" fmla="*/ 310027 h 2156551"/>
                    <a:gd name="connsiteX3" fmla="*/ 1977342 w 2430744"/>
                    <a:gd name="connsiteY3" fmla="*/ 1094831 h 2156551"/>
                    <a:gd name="connsiteX4" fmla="*/ 1974832 w 2430744"/>
                    <a:gd name="connsiteY4" fmla="*/ 1094831 h 2156551"/>
                    <a:gd name="connsiteX5" fmla="*/ 1482028 w 2430744"/>
                    <a:gd name="connsiteY5" fmla="*/ 1508851 h 2156551"/>
                    <a:gd name="connsiteX6" fmla="*/ 1482072 w 2430744"/>
                    <a:gd name="connsiteY6" fmla="*/ 1508851 h 2156551"/>
                    <a:gd name="connsiteX7" fmla="*/ 1482072 w 2430744"/>
                    <a:gd name="connsiteY7" fmla="*/ 2156551 h 2156551"/>
                    <a:gd name="connsiteX8" fmla="*/ 948672 w 2430744"/>
                    <a:gd name="connsiteY8" fmla="*/ 2156551 h 2156551"/>
                    <a:gd name="connsiteX9" fmla="*/ 948672 w 2430744"/>
                    <a:gd name="connsiteY9" fmla="*/ 1508851 h 2156551"/>
                    <a:gd name="connsiteX10" fmla="*/ 946176 w 2430744"/>
                    <a:gd name="connsiteY10" fmla="*/ 1508851 h 2156551"/>
                    <a:gd name="connsiteX11" fmla="*/ 453372 w 2430744"/>
                    <a:gd name="connsiteY11" fmla="*/ 1094831 h 2156551"/>
                    <a:gd name="connsiteX12" fmla="*/ 452830 w 2430744"/>
                    <a:gd name="connsiteY12" fmla="*/ 1094831 h 2156551"/>
                    <a:gd name="connsiteX13" fmla="*/ 0 w 2430744"/>
                    <a:gd name="connsiteY13" fmla="*/ 309320 h 2156551"/>
                    <a:gd name="connsiteX14" fmla="*/ 4864 w 2430744"/>
                    <a:gd name="connsiteY14" fmla="*/ 306365 h 2156551"/>
                    <a:gd name="connsiteX15" fmla="*/ 1214790 w 2430744"/>
                    <a:gd name="connsiteY15" fmla="*/ 0 h 2156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0744" h="2156551">
                      <a:moveTo>
                        <a:pt x="1214790" y="0"/>
                      </a:moveTo>
                      <a:cubicBezTo>
                        <a:pt x="1652881" y="0"/>
                        <a:pt x="2065050" y="110982"/>
                        <a:pt x="2424716" y="306365"/>
                      </a:cubicBezTo>
                      <a:lnTo>
                        <a:pt x="2430744" y="310027"/>
                      </a:lnTo>
                      <a:lnTo>
                        <a:pt x="1977342" y="1094831"/>
                      </a:lnTo>
                      <a:lnTo>
                        <a:pt x="1974832" y="1094831"/>
                      </a:lnTo>
                      <a:lnTo>
                        <a:pt x="1482028" y="1508851"/>
                      </a:lnTo>
                      <a:lnTo>
                        <a:pt x="1482072" y="1508851"/>
                      </a:lnTo>
                      <a:lnTo>
                        <a:pt x="1482072" y="2156551"/>
                      </a:lnTo>
                      <a:lnTo>
                        <a:pt x="948672" y="2156551"/>
                      </a:lnTo>
                      <a:lnTo>
                        <a:pt x="948672" y="1508851"/>
                      </a:lnTo>
                      <a:lnTo>
                        <a:pt x="946176" y="1508851"/>
                      </a:lnTo>
                      <a:lnTo>
                        <a:pt x="453372" y="1094831"/>
                      </a:lnTo>
                      <a:lnTo>
                        <a:pt x="452830" y="1094831"/>
                      </a:lnTo>
                      <a:lnTo>
                        <a:pt x="0" y="309320"/>
                      </a:lnTo>
                      <a:lnTo>
                        <a:pt x="4864" y="306365"/>
                      </a:lnTo>
                      <a:cubicBezTo>
                        <a:pt x="364531" y="110982"/>
                        <a:pt x="776700" y="0"/>
                        <a:pt x="1214790" y="0"/>
                      </a:cubicBezTo>
                      <a:close/>
                    </a:path>
                  </a:pathLst>
                </a:custGeom>
                <a:solidFill>
                  <a:schemeClr val="accent3"/>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18" name="Rectangle 17">
                  <a:extLst>
                    <a:ext uri="{FF2B5EF4-FFF2-40B4-BE49-F238E27FC236}">
                      <a16:creationId xmlns:a16="http://schemas.microsoft.com/office/drawing/2014/main" id="{BF3F82CC-1038-4846-8DA3-5E91107712B3}"/>
                    </a:ext>
                  </a:extLst>
                </p:cNvPr>
                <p:cNvSpPr/>
                <p:nvPr/>
              </p:nvSpPr>
              <p:spPr>
                <a:xfrm rot="7200000">
                  <a:off x="6488654" y="3462825"/>
                  <a:ext cx="608124" cy="738437"/>
                </a:xfrm>
                <a:prstGeom prst="rect">
                  <a:avLst/>
                </a:prstGeom>
                <a:solidFill>
                  <a:schemeClr val="tx1">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apezoid 18">
                  <a:extLst>
                    <a:ext uri="{FF2B5EF4-FFF2-40B4-BE49-F238E27FC236}">
                      <a16:creationId xmlns:a16="http://schemas.microsoft.com/office/drawing/2014/main" id="{FAA6CEFD-52DB-4F1E-B20A-6F506F3C7007}"/>
                    </a:ext>
                  </a:extLst>
                </p:cNvPr>
                <p:cNvSpPr/>
                <p:nvPr/>
              </p:nvSpPr>
              <p:spPr>
                <a:xfrm rot="18000000">
                  <a:off x="6450283" y="3897393"/>
                  <a:ext cx="1734603" cy="472021"/>
                </a:xfrm>
                <a:prstGeom prst="trapezoid">
                  <a:avLst>
                    <a:gd name="adj" fmla="val 119029"/>
                  </a:avLst>
                </a:pr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49">
                  <a:extLst>
                    <a:ext uri="{FF2B5EF4-FFF2-40B4-BE49-F238E27FC236}">
                      <a16:creationId xmlns:a16="http://schemas.microsoft.com/office/drawing/2014/main" id="{4BEF6580-905B-452D-8DC7-DA16DA9E8A0F}"/>
                    </a:ext>
                  </a:extLst>
                </p:cNvPr>
                <p:cNvSpPr>
                  <a:spLocks/>
                </p:cNvSpPr>
                <p:nvPr/>
              </p:nvSpPr>
              <p:spPr bwMode="auto">
                <a:xfrm rot="3600000">
                  <a:off x="6151962" y="1368156"/>
                  <a:ext cx="2771269" cy="2458665"/>
                </a:xfrm>
                <a:custGeom>
                  <a:avLst/>
                  <a:gdLst>
                    <a:gd name="connsiteX0" fmla="*/ 1214790 w 2430744"/>
                    <a:gd name="connsiteY0" fmla="*/ 0 h 2156551"/>
                    <a:gd name="connsiteX1" fmla="*/ 2424716 w 2430744"/>
                    <a:gd name="connsiteY1" fmla="*/ 306365 h 2156551"/>
                    <a:gd name="connsiteX2" fmla="*/ 2430744 w 2430744"/>
                    <a:gd name="connsiteY2" fmla="*/ 310027 h 2156551"/>
                    <a:gd name="connsiteX3" fmla="*/ 1977342 w 2430744"/>
                    <a:gd name="connsiteY3" fmla="*/ 1094831 h 2156551"/>
                    <a:gd name="connsiteX4" fmla="*/ 1974832 w 2430744"/>
                    <a:gd name="connsiteY4" fmla="*/ 1094831 h 2156551"/>
                    <a:gd name="connsiteX5" fmla="*/ 1482028 w 2430744"/>
                    <a:gd name="connsiteY5" fmla="*/ 1508851 h 2156551"/>
                    <a:gd name="connsiteX6" fmla="*/ 1482072 w 2430744"/>
                    <a:gd name="connsiteY6" fmla="*/ 1508851 h 2156551"/>
                    <a:gd name="connsiteX7" fmla="*/ 1482072 w 2430744"/>
                    <a:gd name="connsiteY7" fmla="*/ 2156551 h 2156551"/>
                    <a:gd name="connsiteX8" fmla="*/ 948672 w 2430744"/>
                    <a:gd name="connsiteY8" fmla="*/ 2156551 h 2156551"/>
                    <a:gd name="connsiteX9" fmla="*/ 948672 w 2430744"/>
                    <a:gd name="connsiteY9" fmla="*/ 1508851 h 2156551"/>
                    <a:gd name="connsiteX10" fmla="*/ 946176 w 2430744"/>
                    <a:gd name="connsiteY10" fmla="*/ 1508851 h 2156551"/>
                    <a:gd name="connsiteX11" fmla="*/ 453372 w 2430744"/>
                    <a:gd name="connsiteY11" fmla="*/ 1094831 h 2156551"/>
                    <a:gd name="connsiteX12" fmla="*/ 452830 w 2430744"/>
                    <a:gd name="connsiteY12" fmla="*/ 1094831 h 2156551"/>
                    <a:gd name="connsiteX13" fmla="*/ 0 w 2430744"/>
                    <a:gd name="connsiteY13" fmla="*/ 309320 h 2156551"/>
                    <a:gd name="connsiteX14" fmla="*/ 4864 w 2430744"/>
                    <a:gd name="connsiteY14" fmla="*/ 306365 h 2156551"/>
                    <a:gd name="connsiteX15" fmla="*/ 1214790 w 2430744"/>
                    <a:gd name="connsiteY15" fmla="*/ 0 h 2156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0744" h="2156551">
                      <a:moveTo>
                        <a:pt x="1214790" y="0"/>
                      </a:moveTo>
                      <a:cubicBezTo>
                        <a:pt x="1652881" y="0"/>
                        <a:pt x="2065050" y="110982"/>
                        <a:pt x="2424716" y="306365"/>
                      </a:cubicBezTo>
                      <a:lnTo>
                        <a:pt x="2430744" y="310027"/>
                      </a:lnTo>
                      <a:lnTo>
                        <a:pt x="1977342" y="1094831"/>
                      </a:lnTo>
                      <a:lnTo>
                        <a:pt x="1974832" y="1094831"/>
                      </a:lnTo>
                      <a:lnTo>
                        <a:pt x="1482028" y="1508851"/>
                      </a:lnTo>
                      <a:lnTo>
                        <a:pt x="1482072" y="1508851"/>
                      </a:lnTo>
                      <a:lnTo>
                        <a:pt x="1482072" y="2156551"/>
                      </a:lnTo>
                      <a:lnTo>
                        <a:pt x="948672" y="2156551"/>
                      </a:lnTo>
                      <a:lnTo>
                        <a:pt x="948672" y="1508851"/>
                      </a:lnTo>
                      <a:lnTo>
                        <a:pt x="946176" y="1508851"/>
                      </a:lnTo>
                      <a:lnTo>
                        <a:pt x="453372" y="1094831"/>
                      </a:lnTo>
                      <a:lnTo>
                        <a:pt x="452830" y="1094831"/>
                      </a:lnTo>
                      <a:lnTo>
                        <a:pt x="0" y="309320"/>
                      </a:lnTo>
                      <a:lnTo>
                        <a:pt x="4864" y="306365"/>
                      </a:lnTo>
                      <a:cubicBezTo>
                        <a:pt x="364531" y="110982"/>
                        <a:pt x="776700" y="0"/>
                        <a:pt x="1214790" y="0"/>
                      </a:cubicBez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21" name="Rectangle 20">
                  <a:extLst>
                    <a:ext uri="{FF2B5EF4-FFF2-40B4-BE49-F238E27FC236}">
                      <a16:creationId xmlns:a16="http://schemas.microsoft.com/office/drawing/2014/main" id="{D3BF69A6-9510-4B4A-BA82-01672A1CA483}"/>
                    </a:ext>
                  </a:extLst>
                </p:cNvPr>
                <p:cNvSpPr/>
                <p:nvPr/>
              </p:nvSpPr>
              <p:spPr>
                <a:xfrm rot="3600000">
                  <a:off x="6488654" y="2658326"/>
                  <a:ext cx="608124" cy="738437"/>
                </a:xfrm>
                <a:prstGeom prst="rect">
                  <a:avLst/>
                </a:prstGeom>
                <a:solidFill>
                  <a:schemeClr val="tx1">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apezoid 21">
                  <a:extLst>
                    <a:ext uri="{FF2B5EF4-FFF2-40B4-BE49-F238E27FC236}">
                      <a16:creationId xmlns:a16="http://schemas.microsoft.com/office/drawing/2014/main" id="{8C0A9BE1-1AB0-46B9-B573-69037FAEF13A}"/>
                    </a:ext>
                  </a:extLst>
                </p:cNvPr>
                <p:cNvSpPr/>
                <p:nvPr/>
              </p:nvSpPr>
              <p:spPr>
                <a:xfrm rot="14400000">
                  <a:off x="6448835" y="2487666"/>
                  <a:ext cx="1734603" cy="472021"/>
                </a:xfrm>
                <a:prstGeom prst="trapezoid">
                  <a:avLst>
                    <a:gd name="adj" fmla="val 119029"/>
                  </a:avLst>
                </a:pr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832F8B89-1DAD-4016-98CE-BDFB0E30751D}"/>
                    </a:ext>
                  </a:extLst>
                </p:cNvPr>
                <p:cNvSpPr/>
                <p:nvPr/>
              </p:nvSpPr>
              <p:spPr>
                <a:xfrm>
                  <a:off x="5382721" y="2716514"/>
                  <a:ext cx="1426560" cy="1426559"/>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2700000" scaled="1"/>
                  <a:tileRect/>
                </a:gra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Shape 3660">
                <a:extLst>
                  <a:ext uri="{FF2B5EF4-FFF2-40B4-BE49-F238E27FC236}">
                    <a16:creationId xmlns:a16="http://schemas.microsoft.com/office/drawing/2014/main" id="{90E6102A-28DF-4B6D-A3AD-D72CD8D58C7B}"/>
                  </a:ext>
                </a:extLst>
              </p:cNvPr>
              <p:cNvSpPr/>
              <p:nvPr/>
            </p:nvSpPr>
            <p:spPr>
              <a:xfrm>
                <a:off x="4308326" y="4135009"/>
                <a:ext cx="406003" cy="406003"/>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1"/>
                    </a:lnTo>
                    <a:cubicBezTo>
                      <a:pt x="19655" y="2641"/>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1"/>
                      <a:pt x="21380" y="0"/>
                      <a:pt x="21109" y="0"/>
                    </a:cubicBezTo>
                    <a:cubicBezTo>
                      <a:pt x="21034" y="0"/>
                      <a:pt x="20964" y="20"/>
                      <a:pt x="20900" y="52"/>
                    </a:cubicBezTo>
                    <a:lnTo>
                      <a:pt x="20898" y="48"/>
                    </a:lnTo>
                    <a:lnTo>
                      <a:pt x="302" y="8875"/>
                    </a:lnTo>
                    <a:cubicBezTo>
                      <a:pt x="301" y="8876"/>
                      <a:pt x="299" y="8876"/>
                      <a:pt x="297" y="8877"/>
                    </a:cubicBezTo>
                    <a:lnTo>
                      <a:pt x="280" y="8884"/>
                    </a:lnTo>
                    <a:lnTo>
                      <a:pt x="281" y="8887"/>
                    </a:lnTo>
                    <a:cubicBezTo>
                      <a:pt x="116" y="8967"/>
                      <a:pt x="0" y="9133"/>
                      <a:pt x="0" y="9327"/>
                    </a:cubicBezTo>
                    <a:cubicBezTo>
                      <a:pt x="0" y="9551"/>
                      <a:pt x="151" y="9732"/>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700"/>
                    </a:lnTo>
                    <a:cubicBezTo>
                      <a:pt x="21578" y="637"/>
                      <a:pt x="21600" y="567"/>
                      <a:pt x="21600" y="491"/>
                    </a:cubicBezTo>
                    <a:moveTo>
                      <a:pt x="7855" y="16200"/>
                    </a:moveTo>
                    <a:cubicBezTo>
                      <a:pt x="7719" y="16200"/>
                      <a:pt x="7596" y="16256"/>
                      <a:pt x="7507" y="16344"/>
                    </a:cubicBezTo>
                    <a:lnTo>
                      <a:pt x="6035" y="17817"/>
                    </a:lnTo>
                    <a:cubicBezTo>
                      <a:pt x="5946" y="17906"/>
                      <a:pt x="5891" y="18028"/>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1"/>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0"/>
                      <a:pt x="1964" y="19145"/>
                    </a:cubicBezTo>
                    <a:cubicBezTo>
                      <a:pt x="1964" y="19417"/>
                      <a:pt x="2184" y="19636"/>
                      <a:pt x="2455" y="19636"/>
                    </a:cubicBezTo>
                    <a:cubicBezTo>
                      <a:pt x="2590" y="19636"/>
                      <a:pt x="2713" y="19582"/>
                      <a:pt x="2802" y="19493"/>
                    </a:cubicBezTo>
                    <a:lnTo>
                      <a:pt x="7711" y="14583"/>
                    </a:lnTo>
                    <a:cubicBezTo>
                      <a:pt x="7800" y="14495"/>
                      <a:pt x="7855" y="14373"/>
                      <a:pt x="7855" y="14237"/>
                    </a:cubicBezTo>
                    <a:moveTo>
                      <a:pt x="4765" y="14583"/>
                    </a:moveTo>
                    <a:lnTo>
                      <a:pt x="5256" y="14093"/>
                    </a:lnTo>
                    <a:cubicBezTo>
                      <a:pt x="5345" y="14004"/>
                      <a:pt x="5400" y="13882"/>
                      <a:pt x="5400" y="13745"/>
                    </a:cubicBezTo>
                    <a:cubicBezTo>
                      <a:pt x="5400" y="13475"/>
                      <a:pt x="5180" y="13255"/>
                      <a:pt x="4909" y="13255"/>
                    </a:cubicBezTo>
                    <a:cubicBezTo>
                      <a:pt x="4774" y="13255"/>
                      <a:pt x="4651" y="13310"/>
                      <a:pt x="4562" y="13398"/>
                    </a:cubicBezTo>
                    <a:lnTo>
                      <a:pt x="4071" y="13889"/>
                    </a:lnTo>
                    <a:cubicBezTo>
                      <a:pt x="3982" y="13978"/>
                      <a:pt x="3927" y="14101"/>
                      <a:pt x="3927" y="14237"/>
                    </a:cubicBezTo>
                    <a:cubicBezTo>
                      <a:pt x="3927" y="14508"/>
                      <a:pt x="4147" y="14727"/>
                      <a:pt x="4418" y="14727"/>
                    </a:cubicBezTo>
                    <a:cubicBezTo>
                      <a:pt x="4554" y="14727"/>
                      <a:pt x="4676" y="14673"/>
                      <a:pt x="4765" y="14583"/>
                    </a:cubicBezTo>
                  </a:path>
                </a:pathLst>
              </a:custGeom>
              <a:solidFill>
                <a:schemeClr val="bg1"/>
              </a:solidFill>
              <a:ln w="12700">
                <a:miter lim="400000"/>
              </a:ln>
            </p:spPr>
            <p:txBody>
              <a:bodyPr lIns="38100" tIns="38100" rIns="38100" bIns="38100" anchor="ctr"/>
              <a:lstStyle/>
              <a:p>
                <a:endParaRPr dirty="0">
                  <a:solidFill>
                    <a:prstClr val="black"/>
                  </a:solidFill>
                </a:endParaRPr>
              </a:p>
            </p:txBody>
          </p:sp>
          <p:sp>
            <p:nvSpPr>
              <p:cNvPr id="58" name="Shape 3664">
                <a:extLst>
                  <a:ext uri="{FF2B5EF4-FFF2-40B4-BE49-F238E27FC236}">
                    <a16:creationId xmlns:a16="http://schemas.microsoft.com/office/drawing/2014/main" id="{26FC8689-A587-4684-8CF0-F362BC37F350}"/>
                  </a:ext>
                </a:extLst>
              </p:cNvPr>
              <p:cNvSpPr/>
              <p:nvPr/>
            </p:nvSpPr>
            <p:spPr>
              <a:xfrm>
                <a:off x="7446793" y="2335409"/>
                <a:ext cx="406003" cy="406003"/>
              </a:xfrm>
              <a:custGeom>
                <a:avLst/>
                <a:gdLst/>
                <a:ahLst/>
                <a:cxnLst>
                  <a:cxn ang="0">
                    <a:pos x="wd2" y="hd2"/>
                  </a:cxn>
                  <a:cxn ang="5400000">
                    <a:pos x="wd2" y="hd2"/>
                  </a:cxn>
                  <a:cxn ang="10800000">
                    <a:pos x="wd2" y="hd2"/>
                  </a:cxn>
                  <a:cxn ang="16200000">
                    <a:pos x="wd2" y="hd2"/>
                  </a:cxn>
                </a:cxnLst>
                <a:rect l="0" t="0" r="r" b="b"/>
                <a:pathLst>
                  <a:path w="21600" h="21600" extrusionOk="0">
                    <a:moveTo>
                      <a:pt x="10800" y="14727"/>
                    </a:moveTo>
                    <a:cubicBezTo>
                      <a:pt x="8631" y="14727"/>
                      <a:pt x="6873" y="12969"/>
                      <a:pt x="6873" y="10800"/>
                    </a:cubicBezTo>
                    <a:cubicBezTo>
                      <a:pt x="6873" y="8631"/>
                      <a:pt x="8631" y="6873"/>
                      <a:pt x="10800" y="6873"/>
                    </a:cubicBezTo>
                    <a:cubicBezTo>
                      <a:pt x="12969" y="6873"/>
                      <a:pt x="14727" y="8631"/>
                      <a:pt x="14727" y="10800"/>
                    </a:cubicBezTo>
                    <a:cubicBezTo>
                      <a:pt x="14727" y="12969"/>
                      <a:pt x="12969" y="14727"/>
                      <a:pt x="10800" y="14727"/>
                    </a:cubicBezTo>
                    <a:moveTo>
                      <a:pt x="10800" y="5891"/>
                    </a:moveTo>
                    <a:cubicBezTo>
                      <a:pt x="8088" y="5891"/>
                      <a:pt x="5891" y="8089"/>
                      <a:pt x="5891" y="10800"/>
                    </a:cubicBezTo>
                    <a:cubicBezTo>
                      <a:pt x="5891" y="13512"/>
                      <a:pt x="8088" y="15709"/>
                      <a:pt x="10800" y="15709"/>
                    </a:cubicBezTo>
                    <a:cubicBezTo>
                      <a:pt x="13512" y="15709"/>
                      <a:pt x="15709" y="13512"/>
                      <a:pt x="15709" y="10800"/>
                    </a:cubicBezTo>
                    <a:cubicBezTo>
                      <a:pt x="15709" y="8089"/>
                      <a:pt x="13512" y="5891"/>
                      <a:pt x="10800" y="5891"/>
                    </a:cubicBezTo>
                    <a:moveTo>
                      <a:pt x="20618" y="12013"/>
                    </a:moveTo>
                    <a:cubicBezTo>
                      <a:pt x="20614" y="12014"/>
                      <a:pt x="20611" y="12016"/>
                      <a:pt x="20607" y="12017"/>
                    </a:cubicBezTo>
                    <a:lnTo>
                      <a:pt x="19602" y="12268"/>
                    </a:lnTo>
                    <a:cubicBezTo>
                      <a:pt x="19256" y="12354"/>
                      <a:pt x="18984" y="12622"/>
                      <a:pt x="18892" y="12966"/>
                    </a:cubicBezTo>
                    <a:cubicBezTo>
                      <a:pt x="18703" y="13673"/>
                      <a:pt x="18421" y="14351"/>
                      <a:pt x="18053" y="14986"/>
                    </a:cubicBezTo>
                    <a:cubicBezTo>
                      <a:pt x="17873" y="15295"/>
                      <a:pt x="17876" y="15677"/>
                      <a:pt x="18060" y="15984"/>
                    </a:cubicBezTo>
                    <a:lnTo>
                      <a:pt x="18601" y="16885"/>
                    </a:lnTo>
                    <a:lnTo>
                      <a:pt x="16886" y="18600"/>
                    </a:lnTo>
                    <a:cubicBezTo>
                      <a:pt x="16882" y="18599"/>
                      <a:pt x="16878" y="18597"/>
                      <a:pt x="16875" y="18595"/>
                    </a:cubicBezTo>
                    <a:lnTo>
                      <a:pt x="15978" y="18057"/>
                    </a:lnTo>
                    <a:cubicBezTo>
                      <a:pt x="15822" y="17964"/>
                      <a:pt x="15648" y="17917"/>
                      <a:pt x="15473" y="17917"/>
                    </a:cubicBezTo>
                    <a:cubicBezTo>
                      <a:pt x="15304" y="17917"/>
                      <a:pt x="15134" y="17961"/>
                      <a:pt x="14982" y="18049"/>
                    </a:cubicBezTo>
                    <a:cubicBezTo>
                      <a:pt x="14348" y="18415"/>
                      <a:pt x="13671" y="18696"/>
                      <a:pt x="12968" y="18884"/>
                    </a:cubicBezTo>
                    <a:cubicBezTo>
                      <a:pt x="12624" y="18976"/>
                      <a:pt x="12356" y="19248"/>
                      <a:pt x="12269" y="19594"/>
                    </a:cubicBezTo>
                    <a:lnTo>
                      <a:pt x="12016" y="20608"/>
                    </a:lnTo>
                    <a:cubicBezTo>
                      <a:pt x="12015" y="20611"/>
                      <a:pt x="12014" y="20614"/>
                      <a:pt x="12012" y="20619"/>
                    </a:cubicBezTo>
                    <a:lnTo>
                      <a:pt x="9587" y="20619"/>
                    </a:lnTo>
                    <a:lnTo>
                      <a:pt x="9331" y="19594"/>
                    </a:lnTo>
                    <a:cubicBezTo>
                      <a:pt x="9244" y="19248"/>
                      <a:pt x="8976" y="18976"/>
                      <a:pt x="8632" y="18884"/>
                    </a:cubicBezTo>
                    <a:cubicBezTo>
                      <a:pt x="7929" y="18696"/>
                      <a:pt x="7251" y="18415"/>
                      <a:pt x="6617" y="18049"/>
                    </a:cubicBezTo>
                    <a:cubicBezTo>
                      <a:pt x="6465" y="17961"/>
                      <a:pt x="6296" y="17917"/>
                      <a:pt x="6127" y="17917"/>
                    </a:cubicBezTo>
                    <a:cubicBezTo>
                      <a:pt x="5951" y="17917"/>
                      <a:pt x="5777" y="17964"/>
                      <a:pt x="5621" y="18057"/>
                    </a:cubicBezTo>
                    <a:lnTo>
                      <a:pt x="4725" y="18595"/>
                    </a:lnTo>
                    <a:cubicBezTo>
                      <a:pt x="4722" y="18597"/>
                      <a:pt x="4718" y="18599"/>
                      <a:pt x="4714" y="18600"/>
                    </a:cubicBezTo>
                    <a:lnTo>
                      <a:pt x="3000" y="16885"/>
                    </a:lnTo>
                    <a:lnTo>
                      <a:pt x="3540" y="15983"/>
                    </a:lnTo>
                    <a:cubicBezTo>
                      <a:pt x="3724" y="15677"/>
                      <a:pt x="3727" y="15295"/>
                      <a:pt x="3548" y="14986"/>
                    </a:cubicBezTo>
                    <a:cubicBezTo>
                      <a:pt x="3179" y="14351"/>
                      <a:pt x="2897" y="13672"/>
                      <a:pt x="2708" y="12966"/>
                    </a:cubicBezTo>
                    <a:cubicBezTo>
                      <a:pt x="2616" y="12622"/>
                      <a:pt x="2343" y="12354"/>
                      <a:pt x="1998" y="12268"/>
                    </a:cubicBezTo>
                    <a:lnTo>
                      <a:pt x="993" y="12017"/>
                    </a:lnTo>
                    <a:cubicBezTo>
                      <a:pt x="989" y="12016"/>
                      <a:pt x="986" y="12014"/>
                      <a:pt x="982" y="12013"/>
                    </a:cubicBezTo>
                    <a:lnTo>
                      <a:pt x="982" y="9587"/>
                    </a:lnTo>
                    <a:lnTo>
                      <a:pt x="1998" y="9333"/>
                    </a:lnTo>
                    <a:cubicBezTo>
                      <a:pt x="2343" y="9247"/>
                      <a:pt x="2616" y="8979"/>
                      <a:pt x="2708" y="8634"/>
                    </a:cubicBezTo>
                    <a:cubicBezTo>
                      <a:pt x="2897" y="7928"/>
                      <a:pt x="3179" y="7250"/>
                      <a:pt x="3548" y="6615"/>
                    </a:cubicBezTo>
                    <a:cubicBezTo>
                      <a:pt x="3727" y="6305"/>
                      <a:pt x="3724" y="5924"/>
                      <a:pt x="3540" y="5617"/>
                    </a:cubicBezTo>
                    <a:lnTo>
                      <a:pt x="3005" y="4725"/>
                    </a:lnTo>
                    <a:cubicBezTo>
                      <a:pt x="3004" y="4722"/>
                      <a:pt x="3002" y="4718"/>
                      <a:pt x="3000" y="4714"/>
                    </a:cubicBezTo>
                    <a:lnTo>
                      <a:pt x="4715" y="3000"/>
                    </a:lnTo>
                    <a:lnTo>
                      <a:pt x="5621" y="3544"/>
                    </a:lnTo>
                    <a:cubicBezTo>
                      <a:pt x="5777" y="3637"/>
                      <a:pt x="5951" y="3683"/>
                      <a:pt x="6127" y="3683"/>
                    </a:cubicBezTo>
                    <a:cubicBezTo>
                      <a:pt x="6296" y="3683"/>
                      <a:pt x="6465" y="3640"/>
                      <a:pt x="6618" y="3551"/>
                    </a:cubicBezTo>
                    <a:cubicBezTo>
                      <a:pt x="7251" y="3185"/>
                      <a:pt x="7929" y="2904"/>
                      <a:pt x="8632" y="2717"/>
                    </a:cubicBezTo>
                    <a:cubicBezTo>
                      <a:pt x="8976" y="2624"/>
                      <a:pt x="9244" y="2353"/>
                      <a:pt x="9331" y="2007"/>
                    </a:cubicBezTo>
                    <a:lnTo>
                      <a:pt x="9587" y="982"/>
                    </a:lnTo>
                    <a:lnTo>
                      <a:pt x="12012" y="982"/>
                    </a:lnTo>
                    <a:cubicBezTo>
                      <a:pt x="12014" y="986"/>
                      <a:pt x="12015" y="989"/>
                      <a:pt x="12016" y="993"/>
                    </a:cubicBezTo>
                    <a:lnTo>
                      <a:pt x="12269" y="2007"/>
                    </a:lnTo>
                    <a:cubicBezTo>
                      <a:pt x="12356" y="2353"/>
                      <a:pt x="12624" y="2624"/>
                      <a:pt x="12968" y="2717"/>
                    </a:cubicBezTo>
                    <a:cubicBezTo>
                      <a:pt x="13671" y="2904"/>
                      <a:pt x="14348" y="3185"/>
                      <a:pt x="14982" y="3551"/>
                    </a:cubicBezTo>
                    <a:cubicBezTo>
                      <a:pt x="15134" y="3640"/>
                      <a:pt x="15304" y="3683"/>
                      <a:pt x="15473" y="3683"/>
                    </a:cubicBezTo>
                    <a:cubicBezTo>
                      <a:pt x="15648" y="3683"/>
                      <a:pt x="15822" y="3637"/>
                      <a:pt x="15978" y="3544"/>
                    </a:cubicBezTo>
                    <a:lnTo>
                      <a:pt x="16884" y="3000"/>
                    </a:lnTo>
                    <a:lnTo>
                      <a:pt x="18600" y="4714"/>
                    </a:lnTo>
                    <a:cubicBezTo>
                      <a:pt x="18598" y="4718"/>
                      <a:pt x="18597" y="4722"/>
                      <a:pt x="18595" y="4726"/>
                    </a:cubicBezTo>
                    <a:lnTo>
                      <a:pt x="18060" y="5617"/>
                    </a:lnTo>
                    <a:cubicBezTo>
                      <a:pt x="17876" y="5924"/>
                      <a:pt x="17873" y="6305"/>
                      <a:pt x="18053" y="6615"/>
                    </a:cubicBezTo>
                    <a:cubicBezTo>
                      <a:pt x="18421" y="7249"/>
                      <a:pt x="18703" y="7928"/>
                      <a:pt x="18892" y="8634"/>
                    </a:cubicBezTo>
                    <a:cubicBezTo>
                      <a:pt x="18984" y="8979"/>
                      <a:pt x="19256" y="9247"/>
                      <a:pt x="19602" y="9333"/>
                    </a:cubicBezTo>
                    <a:lnTo>
                      <a:pt x="20618" y="9587"/>
                    </a:lnTo>
                    <a:cubicBezTo>
                      <a:pt x="20618" y="9587"/>
                      <a:pt x="20618" y="12013"/>
                      <a:pt x="20618" y="12013"/>
                    </a:cubicBezTo>
                    <a:close/>
                    <a:moveTo>
                      <a:pt x="20880" y="8641"/>
                    </a:moveTo>
                    <a:lnTo>
                      <a:pt x="19841" y="8380"/>
                    </a:lnTo>
                    <a:cubicBezTo>
                      <a:pt x="19626" y="7580"/>
                      <a:pt x="19308" y="6822"/>
                      <a:pt x="18902" y="6122"/>
                    </a:cubicBezTo>
                    <a:lnTo>
                      <a:pt x="19455" y="5201"/>
                    </a:lnTo>
                    <a:cubicBezTo>
                      <a:pt x="19625" y="4871"/>
                      <a:pt x="19736" y="4463"/>
                      <a:pt x="19455" y="4182"/>
                    </a:cubicBezTo>
                    <a:lnTo>
                      <a:pt x="17419" y="2146"/>
                    </a:lnTo>
                    <a:cubicBezTo>
                      <a:pt x="17292" y="2018"/>
                      <a:pt x="17136" y="1968"/>
                      <a:pt x="16975" y="1968"/>
                    </a:cubicBezTo>
                    <a:cubicBezTo>
                      <a:pt x="16778" y="1968"/>
                      <a:pt x="16572" y="2043"/>
                      <a:pt x="16400" y="2146"/>
                    </a:cubicBezTo>
                    <a:lnTo>
                      <a:pt x="15473" y="2702"/>
                    </a:lnTo>
                    <a:cubicBezTo>
                      <a:pt x="14775" y="2298"/>
                      <a:pt x="14020" y="1982"/>
                      <a:pt x="13222" y="1768"/>
                    </a:cubicBezTo>
                    <a:lnTo>
                      <a:pt x="12960" y="720"/>
                    </a:lnTo>
                    <a:cubicBezTo>
                      <a:pt x="12848" y="367"/>
                      <a:pt x="12638" y="0"/>
                      <a:pt x="12240" y="0"/>
                    </a:cubicBezTo>
                    <a:lnTo>
                      <a:pt x="9360" y="0"/>
                    </a:lnTo>
                    <a:cubicBezTo>
                      <a:pt x="8962" y="0"/>
                      <a:pt x="8730" y="367"/>
                      <a:pt x="8640" y="720"/>
                    </a:cubicBezTo>
                    <a:lnTo>
                      <a:pt x="8378" y="1768"/>
                    </a:lnTo>
                    <a:cubicBezTo>
                      <a:pt x="7580" y="1982"/>
                      <a:pt x="6825" y="2298"/>
                      <a:pt x="6127" y="2702"/>
                    </a:cubicBezTo>
                    <a:lnTo>
                      <a:pt x="5200" y="2146"/>
                    </a:lnTo>
                    <a:cubicBezTo>
                      <a:pt x="5028" y="2043"/>
                      <a:pt x="4822" y="1968"/>
                      <a:pt x="4625" y="1968"/>
                    </a:cubicBezTo>
                    <a:cubicBezTo>
                      <a:pt x="4464" y="1968"/>
                      <a:pt x="4308" y="2018"/>
                      <a:pt x="4181" y="2146"/>
                    </a:cubicBezTo>
                    <a:lnTo>
                      <a:pt x="2145" y="4182"/>
                    </a:lnTo>
                    <a:cubicBezTo>
                      <a:pt x="1864" y="4463"/>
                      <a:pt x="1975" y="4871"/>
                      <a:pt x="2145" y="5201"/>
                    </a:cubicBezTo>
                    <a:lnTo>
                      <a:pt x="2698" y="6122"/>
                    </a:lnTo>
                    <a:cubicBezTo>
                      <a:pt x="2292" y="6822"/>
                      <a:pt x="1973" y="7580"/>
                      <a:pt x="1759" y="8380"/>
                    </a:cubicBezTo>
                    <a:lnTo>
                      <a:pt x="720" y="8641"/>
                    </a:lnTo>
                    <a:cubicBezTo>
                      <a:pt x="367" y="8730"/>
                      <a:pt x="0" y="8963"/>
                      <a:pt x="0" y="9361"/>
                    </a:cubicBezTo>
                    <a:lnTo>
                      <a:pt x="0" y="12240"/>
                    </a:lnTo>
                    <a:cubicBezTo>
                      <a:pt x="0" y="12638"/>
                      <a:pt x="367" y="12848"/>
                      <a:pt x="720" y="12960"/>
                    </a:cubicBezTo>
                    <a:lnTo>
                      <a:pt x="1759" y="13220"/>
                    </a:lnTo>
                    <a:cubicBezTo>
                      <a:pt x="1973" y="14021"/>
                      <a:pt x="2292" y="14778"/>
                      <a:pt x="2698" y="15479"/>
                    </a:cubicBezTo>
                    <a:lnTo>
                      <a:pt x="2145" y="16400"/>
                    </a:lnTo>
                    <a:cubicBezTo>
                      <a:pt x="1959" y="16714"/>
                      <a:pt x="1864" y="17138"/>
                      <a:pt x="2145" y="17419"/>
                    </a:cubicBezTo>
                    <a:lnTo>
                      <a:pt x="4181" y="19455"/>
                    </a:lnTo>
                    <a:cubicBezTo>
                      <a:pt x="4305" y="19579"/>
                      <a:pt x="4454" y="19627"/>
                      <a:pt x="4610" y="19627"/>
                    </a:cubicBezTo>
                    <a:cubicBezTo>
                      <a:pt x="4807" y="19627"/>
                      <a:pt x="5016" y="19550"/>
                      <a:pt x="5200" y="19455"/>
                    </a:cubicBezTo>
                    <a:lnTo>
                      <a:pt x="6127" y="18899"/>
                    </a:lnTo>
                    <a:cubicBezTo>
                      <a:pt x="6825" y="19303"/>
                      <a:pt x="7580" y="19619"/>
                      <a:pt x="8378" y="19832"/>
                    </a:cubicBezTo>
                    <a:lnTo>
                      <a:pt x="8640" y="20880"/>
                    </a:lnTo>
                    <a:cubicBezTo>
                      <a:pt x="8730" y="21233"/>
                      <a:pt x="8962" y="21600"/>
                      <a:pt x="9360" y="21600"/>
                    </a:cubicBezTo>
                    <a:lnTo>
                      <a:pt x="12240" y="21600"/>
                    </a:lnTo>
                    <a:cubicBezTo>
                      <a:pt x="12638" y="21600"/>
                      <a:pt x="12848" y="21233"/>
                      <a:pt x="12960" y="20880"/>
                    </a:cubicBezTo>
                    <a:lnTo>
                      <a:pt x="13222" y="19832"/>
                    </a:lnTo>
                    <a:cubicBezTo>
                      <a:pt x="14020" y="19619"/>
                      <a:pt x="14775" y="19303"/>
                      <a:pt x="15473" y="18899"/>
                    </a:cubicBezTo>
                    <a:lnTo>
                      <a:pt x="16400" y="19455"/>
                    </a:lnTo>
                    <a:cubicBezTo>
                      <a:pt x="16584" y="19550"/>
                      <a:pt x="16793" y="19627"/>
                      <a:pt x="16990" y="19627"/>
                    </a:cubicBezTo>
                    <a:cubicBezTo>
                      <a:pt x="17146" y="19627"/>
                      <a:pt x="17294" y="19579"/>
                      <a:pt x="17419" y="19455"/>
                    </a:cubicBezTo>
                    <a:lnTo>
                      <a:pt x="19455" y="17419"/>
                    </a:lnTo>
                    <a:cubicBezTo>
                      <a:pt x="19736" y="17138"/>
                      <a:pt x="19641" y="16714"/>
                      <a:pt x="19455" y="16400"/>
                    </a:cubicBezTo>
                    <a:lnTo>
                      <a:pt x="18902" y="15479"/>
                    </a:lnTo>
                    <a:cubicBezTo>
                      <a:pt x="19308" y="14778"/>
                      <a:pt x="19626" y="14021"/>
                      <a:pt x="19841" y="13220"/>
                    </a:cubicBezTo>
                    <a:lnTo>
                      <a:pt x="20880" y="12960"/>
                    </a:lnTo>
                    <a:cubicBezTo>
                      <a:pt x="21233" y="12848"/>
                      <a:pt x="21600" y="12638"/>
                      <a:pt x="21600" y="12240"/>
                    </a:cubicBezTo>
                    <a:lnTo>
                      <a:pt x="21600" y="9361"/>
                    </a:lnTo>
                    <a:cubicBezTo>
                      <a:pt x="21600" y="8963"/>
                      <a:pt x="21233" y="8730"/>
                      <a:pt x="20880" y="8641"/>
                    </a:cubicBezTo>
                  </a:path>
                </a:pathLst>
              </a:custGeom>
              <a:solidFill>
                <a:schemeClr val="bg1"/>
              </a:solidFill>
              <a:ln w="12700">
                <a:miter lim="400000"/>
              </a:ln>
            </p:spPr>
            <p:txBody>
              <a:bodyPr lIns="38100" tIns="38100" rIns="38100" bIns="38100" anchor="ctr"/>
              <a:lstStyle/>
              <a:p>
                <a:endParaRPr dirty="0">
                  <a:solidFill>
                    <a:prstClr val="black"/>
                  </a:solidFill>
                </a:endParaRPr>
              </a:p>
            </p:txBody>
          </p:sp>
          <p:sp>
            <p:nvSpPr>
              <p:cNvPr id="60" name="Shape 3690">
                <a:extLst>
                  <a:ext uri="{FF2B5EF4-FFF2-40B4-BE49-F238E27FC236}">
                    <a16:creationId xmlns:a16="http://schemas.microsoft.com/office/drawing/2014/main" id="{01201A52-7818-4569-A75A-F5367F67FD23}"/>
                  </a:ext>
                </a:extLst>
              </p:cNvPr>
              <p:cNvSpPr/>
              <p:nvPr/>
            </p:nvSpPr>
            <p:spPr>
              <a:xfrm>
                <a:off x="7489014" y="4157196"/>
                <a:ext cx="406003" cy="332220"/>
              </a:xfrm>
              <a:custGeom>
                <a:avLst/>
                <a:gdLst/>
                <a:ahLst/>
                <a:cxnLst>
                  <a:cxn ang="0">
                    <a:pos x="wd2" y="hd2"/>
                  </a:cxn>
                  <a:cxn ang="5400000">
                    <a:pos x="wd2" y="hd2"/>
                  </a:cxn>
                  <a:cxn ang="10800000">
                    <a:pos x="wd2" y="hd2"/>
                  </a:cxn>
                  <a:cxn ang="16200000">
                    <a:pos x="wd2" y="hd2"/>
                  </a:cxn>
                </a:cxnLst>
                <a:rect l="0" t="0" r="r" b="b"/>
                <a:pathLst>
                  <a:path w="21600" h="21600" extrusionOk="0">
                    <a:moveTo>
                      <a:pt x="4457" y="20400"/>
                    </a:moveTo>
                    <a:cubicBezTo>
                      <a:pt x="4686" y="18710"/>
                      <a:pt x="5897" y="18036"/>
                      <a:pt x="7134" y="17493"/>
                    </a:cubicBezTo>
                    <a:lnTo>
                      <a:pt x="7173" y="17477"/>
                    </a:lnTo>
                    <a:cubicBezTo>
                      <a:pt x="8055" y="17190"/>
                      <a:pt x="9626" y="16039"/>
                      <a:pt x="9626" y="13569"/>
                    </a:cubicBezTo>
                    <a:cubicBezTo>
                      <a:pt x="9626" y="11474"/>
                      <a:pt x="8932" y="10452"/>
                      <a:pt x="8558" y="9902"/>
                    </a:cubicBezTo>
                    <a:cubicBezTo>
                      <a:pt x="8484" y="9791"/>
                      <a:pt x="8394" y="9649"/>
                      <a:pt x="8414" y="9680"/>
                    </a:cubicBezTo>
                    <a:cubicBezTo>
                      <a:pt x="8384" y="9599"/>
                      <a:pt x="8237" y="9129"/>
                      <a:pt x="8449" y="8035"/>
                    </a:cubicBezTo>
                    <a:cubicBezTo>
                      <a:pt x="8549" y="7523"/>
                      <a:pt x="8380" y="7241"/>
                      <a:pt x="8380" y="7241"/>
                    </a:cubicBezTo>
                    <a:cubicBezTo>
                      <a:pt x="8112" y="6504"/>
                      <a:pt x="7614" y="5133"/>
                      <a:pt x="7988" y="4025"/>
                    </a:cubicBezTo>
                    <a:cubicBezTo>
                      <a:pt x="8490" y="2492"/>
                      <a:pt x="8935" y="2190"/>
                      <a:pt x="9741" y="1747"/>
                    </a:cubicBezTo>
                    <a:cubicBezTo>
                      <a:pt x="9788" y="1721"/>
                      <a:pt x="9834" y="1692"/>
                      <a:pt x="9877" y="1657"/>
                    </a:cubicBezTo>
                    <a:cubicBezTo>
                      <a:pt x="10029" y="1535"/>
                      <a:pt x="10674" y="1200"/>
                      <a:pt x="11403" y="1200"/>
                    </a:cubicBezTo>
                    <a:cubicBezTo>
                      <a:pt x="11768" y="1200"/>
                      <a:pt x="12075" y="1285"/>
                      <a:pt x="12318" y="1454"/>
                    </a:cubicBezTo>
                    <a:cubicBezTo>
                      <a:pt x="12610" y="1656"/>
                      <a:pt x="12890" y="2039"/>
                      <a:pt x="13313" y="3272"/>
                    </a:cubicBezTo>
                    <a:cubicBezTo>
                      <a:pt x="14101" y="5469"/>
                      <a:pt x="13602" y="6698"/>
                      <a:pt x="13350" y="7124"/>
                    </a:cubicBezTo>
                    <a:cubicBezTo>
                      <a:pt x="13183" y="7407"/>
                      <a:pt x="13126" y="7764"/>
                      <a:pt x="13191" y="8103"/>
                    </a:cubicBezTo>
                    <a:cubicBezTo>
                      <a:pt x="13386" y="9109"/>
                      <a:pt x="13260" y="9535"/>
                      <a:pt x="13227" y="9619"/>
                    </a:cubicBezTo>
                    <a:cubicBezTo>
                      <a:pt x="13219" y="9631"/>
                      <a:pt x="13101" y="9813"/>
                      <a:pt x="13041" y="9902"/>
                    </a:cubicBezTo>
                    <a:cubicBezTo>
                      <a:pt x="12668" y="10452"/>
                      <a:pt x="11973" y="11474"/>
                      <a:pt x="11973" y="13569"/>
                    </a:cubicBezTo>
                    <a:cubicBezTo>
                      <a:pt x="11973" y="16039"/>
                      <a:pt x="13545" y="17190"/>
                      <a:pt x="14427" y="17477"/>
                    </a:cubicBezTo>
                    <a:lnTo>
                      <a:pt x="14466" y="17493"/>
                    </a:lnTo>
                    <a:cubicBezTo>
                      <a:pt x="15703" y="18036"/>
                      <a:pt x="16914" y="18710"/>
                      <a:pt x="17143" y="20400"/>
                    </a:cubicBezTo>
                    <a:cubicBezTo>
                      <a:pt x="17143" y="20400"/>
                      <a:pt x="4457" y="20400"/>
                      <a:pt x="4457" y="20400"/>
                    </a:cubicBezTo>
                    <a:close/>
                    <a:moveTo>
                      <a:pt x="14715" y="16328"/>
                    </a:moveTo>
                    <a:cubicBezTo>
                      <a:pt x="14715" y="16328"/>
                      <a:pt x="12955" y="15815"/>
                      <a:pt x="12955" y="13569"/>
                    </a:cubicBezTo>
                    <a:cubicBezTo>
                      <a:pt x="12955" y="11596"/>
                      <a:pt x="13678" y="10901"/>
                      <a:pt x="13957" y="10422"/>
                    </a:cubicBezTo>
                    <a:cubicBezTo>
                      <a:pt x="13957" y="10422"/>
                      <a:pt x="14531" y="9808"/>
                      <a:pt x="14146" y="7826"/>
                    </a:cubicBezTo>
                    <a:cubicBezTo>
                      <a:pt x="14787" y="6740"/>
                      <a:pt x="14995" y="4972"/>
                      <a:pt x="14211" y="2789"/>
                    </a:cubicBezTo>
                    <a:cubicBezTo>
                      <a:pt x="13774" y="1514"/>
                      <a:pt x="13389" y="814"/>
                      <a:pt x="12801" y="409"/>
                    </a:cubicBezTo>
                    <a:cubicBezTo>
                      <a:pt x="12370" y="110"/>
                      <a:pt x="11880" y="0"/>
                      <a:pt x="11403" y="0"/>
                    </a:cubicBezTo>
                    <a:cubicBezTo>
                      <a:pt x="10516" y="0"/>
                      <a:pt x="9675" y="384"/>
                      <a:pt x="9339" y="653"/>
                    </a:cubicBezTo>
                    <a:cubicBezTo>
                      <a:pt x="8357" y="1192"/>
                      <a:pt x="7697" y="1688"/>
                      <a:pt x="7077" y="3580"/>
                    </a:cubicBezTo>
                    <a:cubicBezTo>
                      <a:pt x="6540" y="5169"/>
                      <a:pt x="7179" y="6892"/>
                      <a:pt x="7494" y="7758"/>
                    </a:cubicBezTo>
                    <a:cubicBezTo>
                      <a:pt x="7110" y="9740"/>
                      <a:pt x="7642" y="10422"/>
                      <a:pt x="7642" y="10422"/>
                    </a:cubicBezTo>
                    <a:cubicBezTo>
                      <a:pt x="7922" y="10901"/>
                      <a:pt x="8644" y="11596"/>
                      <a:pt x="8644" y="13569"/>
                    </a:cubicBezTo>
                    <a:cubicBezTo>
                      <a:pt x="8644" y="15815"/>
                      <a:pt x="6885" y="16328"/>
                      <a:pt x="6885" y="16328"/>
                    </a:cubicBezTo>
                    <a:cubicBezTo>
                      <a:pt x="5768" y="16819"/>
                      <a:pt x="3436" y="17760"/>
                      <a:pt x="3436" y="21000"/>
                    </a:cubicBezTo>
                    <a:cubicBezTo>
                      <a:pt x="3436" y="21000"/>
                      <a:pt x="3436" y="21600"/>
                      <a:pt x="3927" y="21600"/>
                    </a:cubicBezTo>
                    <a:lnTo>
                      <a:pt x="17673" y="21600"/>
                    </a:lnTo>
                    <a:cubicBezTo>
                      <a:pt x="18164" y="21600"/>
                      <a:pt x="18164" y="21000"/>
                      <a:pt x="18164" y="21000"/>
                    </a:cubicBezTo>
                    <a:cubicBezTo>
                      <a:pt x="18164" y="17760"/>
                      <a:pt x="15832" y="16819"/>
                      <a:pt x="14715" y="16328"/>
                    </a:cubicBezTo>
                    <a:moveTo>
                      <a:pt x="19516" y="15007"/>
                    </a:moveTo>
                    <a:cubicBezTo>
                      <a:pt x="19516" y="15007"/>
                      <a:pt x="18416" y="14701"/>
                      <a:pt x="18416" y="12954"/>
                    </a:cubicBezTo>
                    <a:cubicBezTo>
                      <a:pt x="18416" y="11419"/>
                      <a:pt x="18794" y="10879"/>
                      <a:pt x="19017" y="10506"/>
                    </a:cubicBezTo>
                    <a:cubicBezTo>
                      <a:pt x="19017" y="10506"/>
                      <a:pt x="19443" y="9975"/>
                      <a:pt x="19136" y="8434"/>
                    </a:cubicBezTo>
                    <a:cubicBezTo>
                      <a:pt x="19388" y="7760"/>
                      <a:pt x="19900" y="6420"/>
                      <a:pt x="19470" y="5184"/>
                    </a:cubicBezTo>
                    <a:cubicBezTo>
                      <a:pt x="18974" y="3713"/>
                      <a:pt x="18645" y="3327"/>
                      <a:pt x="17860" y="2908"/>
                    </a:cubicBezTo>
                    <a:cubicBezTo>
                      <a:pt x="17591" y="2699"/>
                      <a:pt x="16918" y="2400"/>
                      <a:pt x="16208" y="2400"/>
                    </a:cubicBezTo>
                    <a:cubicBezTo>
                      <a:pt x="15873" y="2400"/>
                      <a:pt x="15531" y="2474"/>
                      <a:pt x="15218" y="2647"/>
                    </a:cubicBezTo>
                    <a:cubicBezTo>
                      <a:pt x="15343" y="3035"/>
                      <a:pt x="15449" y="3420"/>
                      <a:pt x="15525" y="3799"/>
                    </a:cubicBezTo>
                    <a:cubicBezTo>
                      <a:pt x="15537" y="3791"/>
                      <a:pt x="15550" y="3779"/>
                      <a:pt x="15563" y="3770"/>
                    </a:cubicBezTo>
                    <a:cubicBezTo>
                      <a:pt x="15730" y="3657"/>
                      <a:pt x="15948" y="3600"/>
                      <a:pt x="16208" y="3600"/>
                    </a:cubicBezTo>
                    <a:cubicBezTo>
                      <a:pt x="16716" y="3600"/>
                      <a:pt x="17211" y="3826"/>
                      <a:pt x="17332" y="3919"/>
                    </a:cubicBezTo>
                    <a:cubicBezTo>
                      <a:pt x="17375" y="3953"/>
                      <a:pt x="17421" y="3983"/>
                      <a:pt x="17467" y="4007"/>
                    </a:cubicBezTo>
                    <a:cubicBezTo>
                      <a:pt x="17950" y="4265"/>
                      <a:pt x="18131" y="4361"/>
                      <a:pt x="18562" y="5641"/>
                    </a:cubicBezTo>
                    <a:cubicBezTo>
                      <a:pt x="18822" y="6387"/>
                      <a:pt x="18452" y="7378"/>
                      <a:pt x="18253" y="7910"/>
                    </a:cubicBezTo>
                    <a:cubicBezTo>
                      <a:pt x="18161" y="8155"/>
                      <a:pt x="18130" y="8457"/>
                      <a:pt x="18182" y="8719"/>
                    </a:cubicBezTo>
                    <a:cubicBezTo>
                      <a:pt x="18316" y="9392"/>
                      <a:pt x="18254" y="9707"/>
                      <a:pt x="18232" y="9784"/>
                    </a:cubicBezTo>
                    <a:cubicBezTo>
                      <a:pt x="18230" y="9789"/>
                      <a:pt x="18227" y="9793"/>
                      <a:pt x="18224" y="9798"/>
                    </a:cubicBezTo>
                    <a:lnTo>
                      <a:pt x="18191" y="9853"/>
                    </a:lnTo>
                    <a:cubicBezTo>
                      <a:pt x="17926" y="10290"/>
                      <a:pt x="17434" y="11106"/>
                      <a:pt x="17434" y="12954"/>
                    </a:cubicBezTo>
                    <a:cubicBezTo>
                      <a:pt x="17434" y="15019"/>
                      <a:pt x="18570" y="15932"/>
                      <a:pt x="19229" y="16155"/>
                    </a:cubicBezTo>
                    <a:cubicBezTo>
                      <a:pt x="19856" y="16429"/>
                      <a:pt x="20435" y="16859"/>
                      <a:pt x="20582" y="17999"/>
                    </a:cubicBezTo>
                    <a:lnTo>
                      <a:pt x="18459" y="18000"/>
                    </a:lnTo>
                    <a:cubicBezTo>
                      <a:pt x="18647" y="18353"/>
                      <a:pt x="18802" y="18755"/>
                      <a:pt x="18920" y="19200"/>
                    </a:cubicBezTo>
                    <a:lnTo>
                      <a:pt x="21109" y="19199"/>
                    </a:lnTo>
                    <a:cubicBezTo>
                      <a:pt x="21600" y="19199"/>
                      <a:pt x="21600" y="18599"/>
                      <a:pt x="21600" y="18599"/>
                    </a:cubicBezTo>
                    <a:cubicBezTo>
                      <a:pt x="21600" y="16199"/>
                      <a:pt x="20410" y="15387"/>
                      <a:pt x="19516" y="15007"/>
                    </a:cubicBezTo>
                    <a:moveTo>
                      <a:pt x="2371" y="16155"/>
                    </a:moveTo>
                    <a:cubicBezTo>
                      <a:pt x="3030" y="15932"/>
                      <a:pt x="4166" y="15019"/>
                      <a:pt x="4166" y="12954"/>
                    </a:cubicBezTo>
                    <a:cubicBezTo>
                      <a:pt x="4166" y="11106"/>
                      <a:pt x="3673" y="10290"/>
                      <a:pt x="3409" y="9853"/>
                    </a:cubicBezTo>
                    <a:lnTo>
                      <a:pt x="3376" y="9798"/>
                    </a:lnTo>
                    <a:cubicBezTo>
                      <a:pt x="3373" y="9793"/>
                      <a:pt x="3370" y="9789"/>
                      <a:pt x="3367" y="9784"/>
                    </a:cubicBezTo>
                    <a:cubicBezTo>
                      <a:pt x="3346" y="9707"/>
                      <a:pt x="3283" y="9392"/>
                      <a:pt x="3418" y="8719"/>
                    </a:cubicBezTo>
                    <a:cubicBezTo>
                      <a:pt x="3470" y="8457"/>
                      <a:pt x="3439" y="8155"/>
                      <a:pt x="3347" y="7910"/>
                    </a:cubicBezTo>
                    <a:cubicBezTo>
                      <a:pt x="3148" y="7378"/>
                      <a:pt x="2778" y="6387"/>
                      <a:pt x="3038" y="5641"/>
                    </a:cubicBezTo>
                    <a:cubicBezTo>
                      <a:pt x="3469" y="4361"/>
                      <a:pt x="3649" y="4265"/>
                      <a:pt x="4133" y="4007"/>
                    </a:cubicBezTo>
                    <a:cubicBezTo>
                      <a:pt x="4180" y="3983"/>
                      <a:pt x="4225" y="3953"/>
                      <a:pt x="4268" y="3919"/>
                    </a:cubicBezTo>
                    <a:cubicBezTo>
                      <a:pt x="4389" y="3826"/>
                      <a:pt x="4884" y="3600"/>
                      <a:pt x="5392" y="3600"/>
                    </a:cubicBezTo>
                    <a:cubicBezTo>
                      <a:pt x="5636" y="3600"/>
                      <a:pt x="5839" y="3655"/>
                      <a:pt x="6002" y="3754"/>
                    </a:cubicBezTo>
                    <a:cubicBezTo>
                      <a:pt x="6045" y="3548"/>
                      <a:pt x="6096" y="3341"/>
                      <a:pt x="6165" y="3133"/>
                    </a:cubicBezTo>
                    <a:cubicBezTo>
                      <a:pt x="6225" y="2950"/>
                      <a:pt x="6289" y="2793"/>
                      <a:pt x="6351" y="2631"/>
                    </a:cubicBezTo>
                    <a:cubicBezTo>
                      <a:pt x="6046" y="2469"/>
                      <a:pt x="5716" y="2400"/>
                      <a:pt x="5392" y="2400"/>
                    </a:cubicBezTo>
                    <a:cubicBezTo>
                      <a:pt x="4682" y="2400"/>
                      <a:pt x="4009" y="2699"/>
                      <a:pt x="3740" y="2908"/>
                    </a:cubicBezTo>
                    <a:cubicBezTo>
                      <a:pt x="2955" y="3327"/>
                      <a:pt x="2625" y="3713"/>
                      <a:pt x="2130" y="5184"/>
                    </a:cubicBezTo>
                    <a:cubicBezTo>
                      <a:pt x="1700" y="6420"/>
                      <a:pt x="2212" y="7760"/>
                      <a:pt x="2464" y="8434"/>
                    </a:cubicBezTo>
                    <a:cubicBezTo>
                      <a:pt x="2156" y="9975"/>
                      <a:pt x="2583" y="10506"/>
                      <a:pt x="2583" y="10506"/>
                    </a:cubicBezTo>
                    <a:cubicBezTo>
                      <a:pt x="2806" y="10879"/>
                      <a:pt x="3185" y="11419"/>
                      <a:pt x="3185" y="12954"/>
                    </a:cubicBezTo>
                    <a:cubicBezTo>
                      <a:pt x="3185" y="14701"/>
                      <a:pt x="2084" y="15007"/>
                      <a:pt x="2084" y="15007"/>
                    </a:cubicBezTo>
                    <a:cubicBezTo>
                      <a:pt x="1191" y="15387"/>
                      <a:pt x="0" y="16199"/>
                      <a:pt x="0" y="18599"/>
                    </a:cubicBezTo>
                    <a:cubicBezTo>
                      <a:pt x="0" y="18599"/>
                      <a:pt x="0" y="19199"/>
                      <a:pt x="491" y="19199"/>
                    </a:cubicBezTo>
                    <a:lnTo>
                      <a:pt x="2680" y="19200"/>
                    </a:lnTo>
                    <a:cubicBezTo>
                      <a:pt x="2798" y="18755"/>
                      <a:pt x="2952" y="18353"/>
                      <a:pt x="3141" y="18000"/>
                    </a:cubicBezTo>
                    <a:lnTo>
                      <a:pt x="1018" y="17999"/>
                    </a:lnTo>
                    <a:cubicBezTo>
                      <a:pt x="1165" y="16859"/>
                      <a:pt x="1744" y="16429"/>
                      <a:pt x="2371" y="16155"/>
                    </a:cubicBezTo>
                  </a:path>
                </a:pathLst>
              </a:custGeom>
              <a:solidFill>
                <a:schemeClr val="bg1"/>
              </a:solidFill>
              <a:ln w="12700">
                <a:miter lim="400000"/>
              </a:ln>
            </p:spPr>
            <p:txBody>
              <a:bodyPr lIns="38100" tIns="38100" rIns="38100" bIns="38100" anchor="ctr"/>
              <a:lstStyle/>
              <a:p>
                <a:endParaRPr dirty="0">
                  <a:solidFill>
                    <a:prstClr val="black"/>
                  </a:solidFill>
                </a:endParaRPr>
              </a:p>
            </p:txBody>
          </p:sp>
          <p:sp>
            <p:nvSpPr>
              <p:cNvPr id="61" name="Shape 3784">
                <a:extLst>
                  <a:ext uri="{FF2B5EF4-FFF2-40B4-BE49-F238E27FC236}">
                    <a16:creationId xmlns:a16="http://schemas.microsoft.com/office/drawing/2014/main" id="{3F321C01-EA83-458D-B21D-9984696AFCAF}"/>
                  </a:ext>
                </a:extLst>
              </p:cNvPr>
              <p:cNvSpPr/>
              <p:nvPr/>
            </p:nvSpPr>
            <p:spPr>
              <a:xfrm>
                <a:off x="5909799" y="5040647"/>
                <a:ext cx="406003" cy="406003"/>
              </a:xfrm>
              <a:custGeom>
                <a:avLst/>
                <a:gdLst/>
                <a:ahLst/>
                <a:cxnLst>
                  <a:cxn ang="0">
                    <a:pos x="wd2" y="hd2"/>
                  </a:cxn>
                  <a:cxn ang="5400000">
                    <a:pos x="wd2" y="hd2"/>
                  </a:cxn>
                  <a:cxn ang="10800000">
                    <a:pos x="wd2" y="hd2"/>
                  </a:cxn>
                  <a:cxn ang="16200000">
                    <a:pos x="wd2" y="hd2"/>
                  </a:cxn>
                </a:cxnLst>
                <a:rect l="0" t="0" r="r" b="b"/>
                <a:pathLst>
                  <a:path w="21600" h="21600" extrusionOk="0">
                    <a:moveTo>
                      <a:pt x="10800" y="8345"/>
                    </a:moveTo>
                    <a:cubicBezTo>
                      <a:pt x="9444" y="8345"/>
                      <a:pt x="8345" y="9444"/>
                      <a:pt x="8345" y="10800"/>
                    </a:cubicBezTo>
                    <a:cubicBezTo>
                      <a:pt x="8345" y="12156"/>
                      <a:pt x="9444" y="13255"/>
                      <a:pt x="10800" y="13255"/>
                    </a:cubicBezTo>
                    <a:cubicBezTo>
                      <a:pt x="12156" y="13255"/>
                      <a:pt x="13255" y="12156"/>
                      <a:pt x="13255" y="10800"/>
                    </a:cubicBezTo>
                    <a:cubicBezTo>
                      <a:pt x="13255" y="9444"/>
                      <a:pt x="12156" y="8345"/>
                      <a:pt x="10800" y="8345"/>
                    </a:cubicBezTo>
                    <a:moveTo>
                      <a:pt x="11291" y="20593"/>
                    </a:moveTo>
                    <a:lnTo>
                      <a:pt x="11291" y="17182"/>
                    </a:lnTo>
                    <a:cubicBezTo>
                      <a:pt x="11291" y="16910"/>
                      <a:pt x="11071" y="16691"/>
                      <a:pt x="10800" y="16691"/>
                    </a:cubicBezTo>
                    <a:cubicBezTo>
                      <a:pt x="10529" y="16691"/>
                      <a:pt x="10309" y="16910"/>
                      <a:pt x="10309" y="17182"/>
                    </a:cubicBezTo>
                    <a:lnTo>
                      <a:pt x="10309" y="20593"/>
                    </a:lnTo>
                    <a:cubicBezTo>
                      <a:pt x="5280" y="20344"/>
                      <a:pt x="1255" y="16320"/>
                      <a:pt x="1006" y="11291"/>
                    </a:cubicBezTo>
                    <a:lnTo>
                      <a:pt x="4418" y="11291"/>
                    </a:lnTo>
                    <a:cubicBezTo>
                      <a:pt x="4690" y="11291"/>
                      <a:pt x="4909" y="11071"/>
                      <a:pt x="4909" y="10800"/>
                    </a:cubicBezTo>
                    <a:cubicBezTo>
                      <a:pt x="4909" y="10529"/>
                      <a:pt x="4690" y="10309"/>
                      <a:pt x="4418" y="10309"/>
                    </a:cubicBezTo>
                    <a:lnTo>
                      <a:pt x="1006" y="10309"/>
                    </a:lnTo>
                    <a:cubicBezTo>
                      <a:pt x="1255" y="5281"/>
                      <a:pt x="5280" y="1256"/>
                      <a:pt x="10309" y="1007"/>
                    </a:cubicBezTo>
                    <a:lnTo>
                      <a:pt x="10309" y="4418"/>
                    </a:lnTo>
                    <a:cubicBezTo>
                      <a:pt x="10309" y="4690"/>
                      <a:pt x="10529" y="4909"/>
                      <a:pt x="10800" y="4909"/>
                    </a:cubicBezTo>
                    <a:cubicBezTo>
                      <a:pt x="11071" y="4909"/>
                      <a:pt x="11291" y="4690"/>
                      <a:pt x="11291" y="4418"/>
                    </a:cubicBezTo>
                    <a:lnTo>
                      <a:pt x="11291" y="1007"/>
                    </a:lnTo>
                    <a:cubicBezTo>
                      <a:pt x="16320" y="1256"/>
                      <a:pt x="20345" y="5281"/>
                      <a:pt x="20594" y="10309"/>
                    </a:cubicBezTo>
                    <a:lnTo>
                      <a:pt x="17182" y="10309"/>
                    </a:lnTo>
                    <a:cubicBezTo>
                      <a:pt x="16910" y="10309"/>
                      <a:pt x="16691" y="10529"/>
                      <a:pt x="16691" y="10800"/>
                    </a:cubicBezTo>
                    <a:cubicBezTo>
                      <a:pt x="16691" y="11071"/>
                      <a:pt x="16910" y="11291"/>
                      <a:pt x="17182" y="11291"/>
                    </a:cubicBezTo>
                    <a:lnTo>
                      <a:pt x="20594" y="11291"/>
                    </a:lnTo>
                    <a:cubicBezTo>
                      <a:pt x="20345" y="16320"/>
                      <a:pt x="16320" y="20344"/>
                      <a:pt x="11291" y="20593"/>
                    </a:cubicBezTo>
                    <a:moveTo>
                      <a:pt x="10800" y="1"/>
                    </a:moveTo>
                    <a:cubicBezTo>
                      <a:pt x="10800" y="1"/>
                      <a:pt x="10800" y="0"/>
                      <a:pt x="10800" y="0"/>
                    </a:cubicBezTo>
                    <a:cubicBezTo>
                      <a:pt x="10800" y="0"/>
                      <a:pt x="10800" y="1"/>
                      <a:pt x="10800" y="1"/>
                    </a:cubicBezTo>
                    <a:cubicBezTo>
                      <a:pt x="4835" y="1"/>
                      <a:pt x="0" y="4836"/>
                      <a:pt x="0" y="10800"/>
                    </a:cubicBezTo>
                    <a:cubicBezTo>
                      <a:pt x="0" y="16765"/>
                      <a:pt x="4835" y="21600"/>
                      <a:pt x="10800" y="21600"/>
                    </a:cubicBezTo>
                    <a:cubicBezTo>
                      <a:pt x="16765" y="21600"/>
                      <a:pt x="21600" y="16765"/>
                      <a:pt x="21600" y="10800"/>
                    </a:cubicBezTo>
                    <a:cubicBezTo>
                      <a:pt x="21600" y="4836"/>
                      <a:pt x="16765" y="1"/>
                      <a:pt x="10800" y="1"/>
                    </a:cubicBezTo>
                  </a:path>
                </a:pathLst>
              </a:custGeom>
              <a:solidFill>
                <a:schemeClr val="bg1"/>
              </a:solidFill>
              <a:ln w="12700">
                <a:miter lim="400000"/>
              </a:ln>
            </p:spPr>
            <p:txBody>
              <a:bodyPr lIns="38100" tIns="38100" rIns="38100" bIns="38100" anchor="ctr"/>
              <a:lstStyle/>
              <a:p>
                <a:endParaRPr dirty="0">
                  <a:solidFill>
                    <a:prstClr val="black"/>
                  </a:solidFill>
                </a:endParaRPr>
              </a:p>
            </p:txBody>
          </p:sp>
          <p:sp>
            <p:nvSpPr>
              <p:cNvPr id="62" name="Shape 3790">
                <a:extLst>
                  <a:ext uri="{FF2B5EF4-FFF2-40B4-BE49-F238E27FC236}">
                    <a16:creationId xmlns:a16="http://schemas.microsoft.com/office/drawing/2014/main" id="{E6809BE1-7905-4F5A-AC71-6F76ECF75E73}"/>
                  </a:ext>
                </a:extLst>
              </p:cNvPr>
              <p:cNvSpPr/>
              <p:nvPr/>
            </p:nvSpPr>
            <p:spPr>
              <a:xfrm>
                <a:off x="5829558" y="3164300"/>
                <a:ext cx="526353" cy="526353"/>
              </a:xfrm>
              <a:custGeom>
                <a:avLst/>
                <a:gdLst/>
                <a:ahLst/>
                <a:cxnLst>
                  <a:cxn ang="0">
                    <a:pos x="wd2" y="hd2"/>
                  </a:cxn>
                  <a:cxn ang="5400000">
                    <a:pos x="wd2" y="hd2"/>
                  </a:cxn>
                  <a:cxn ang="10800000">
                    <a:pos x="wd2" y="hd2"/>
                  </a:cxn>
                  <a:cxn ang="16200000">
                    <a:pos x="wd2" y="hd2"/>
                  </a:cxn>
                </a:cxnLst>
                <a:rect l="0" t="0" r="r" b="b"/>
                <a:pathLst>
                  <a:path w="21600" h="21600" extrusionOk="0">
                    <a:moveTo>
                      <a:pt x="19594" y="9980"/>
                    </a:moveTo>
                    <a:cubicBezTo>
                      <a:pt x="19587" y="9895"/>
                      <a:pt x="19575" y="9811"/>
                      <a:pt x="19564" y="9726"/>
                    </a:cubicBezTo>
                    <a:cubicBezTo>
                      <a:pt x="19542" y="9539"/>
                      <a:pt x="19514" y="9355"/>
                      <a:pt x="19480" y="9172"/>
                    </a:cubicBezTo>
                    <a:cubicBezTo>
                      <a:pt x="19462" y="9079"/>
                      <a:pt x="19444" y="8986"/>
                      <a:pt x="19424" y="8893"/>
                    </a:cubicBezTo>
                    <a:cubicBezTo>
                      <a:pt x="19384" y="8712"/>
                      <a:pt x="19337" y="8533"/>
                      <a:pt x="19286" y="8356"/>
                    </a:cubicBezTo>
                    <a:cubicBezTo>
                      <a:pt x="19263" y="8276"/>
                      <a:pt x="19243" y="8195"/>
                      <a:pt x="19218" y="8116"/>
                    </a:cubicBezTo>
                    <a:cubicBezTo>
                      <a:pt x="19143" y="7879"/>
                      <a:pt x="19057" y="7646"/>
                      <a:pt x="18962" y="7418"/>
                    </a:cubicBezTo>
                    <a:cubicBezTo>
                      <a:pt x="18922" y="7321"/>
                      <a:pt x="18876" y="7229"/>
                      <a:pt x="18832" y="7134"/>
                    </a:cubicBezTo>
                    <a:cubicBezTo>
                      <a:pt x="18771" y="6999"/>
                      <a:pt x="18708" y="6865"/>
                      <a:pt x="18640" y="6734"/>
                    </a:cubicBezTo>
                    <a:cubicBezTo>
                      <a:pt x="18579" y="6618"/>
                      <a:pt x="18516" y="6505"/>
                      <a:pt x="18450" y="6391"/>
                    </a:cubicBezTo>
                    <a:cubicBezTo>
                      <a:pt x="18392" y="6291"/>
                      <a:pt x="18331" y="6192"/>
                      <a:pt x="18269" y="6094"/>
                    </a:cubicBezTo>
                    <a:cubicBezTo>
                      <a:pt x="18192" y="5971"/>
                      <a:pt x="18114" y="5850"/>
                      <a:pt x="18031" y="5732"/>
                    </a:cubicBezTo>
                    <a:cubicBezTo>
                      <a:pt x="17985" y="5667"/>
                      <a:pt x="17936" y="5605"/>
                      <a:pt x="17889" y="5541"/>
                    </a:cubicBezTo>
                    <a:cubicBezTo>
                      <a:pt x="17544" y="5080"/>
                      <a:pt x="17159" y="4651"/>
                      <a:pt x="16732" y="4265"/>
                    </a:cubicBezTo>
                    <a:cubicBezTo>
                      <a:pt x="16705" y="4241"/>
                      <a:pt x="16679" y="4216"/>
                      <a:pt x="16652" y="4192"/>
                    </a:cubicBezTo>
                    <a:cubicBezTo>
                      <a:pt x="16499" y="4058"/>
                      <a:pt x="16343" y="3927"/>
                      <a:pt x="16181" y="3803"/>
                    </a:cubicBezTo>
                    <a:cubicBezTo>
                      <a:pt x="16173" y="3796"/>
                      <a:pt x="16165" y="3790"/>
                      <a:pt x="16156" y="3784"/>
                    </a:cubicBezTo>
                    <a:cubicBezTo>
                      <a:pt x="15458" y="3252"/>
                      <a:pt x="14680" y="2821"/>
                      <a:pt x="13842" y="2513"/>
                    </a:cubicBezTo>
                    <a:cubicBezTo>
                      <a:pt x="13592" y="2912"/>
                      <a:pt x="13337" y="3420"/>
                      <a:pt x="13039" y="3590"/>
                    </a:cubicBezTo>
                    <a:cubicBezTo>
                      <a:pt x="12610" y="3835"/>
                      <a:pt x="12641" y="4817"/>
                      <a:pt x="13469" y="4725"/>
                    </a:cubicBezTo>
                    <a:cubicBezTo>
                      <a:pt x="13469" y="4725"/>
                      <a:pt x="13223" y="4970"/>
                      <a:pt x="13469" y="5860"/>
                    </a:cubicBezTo>
                    <a:cubicBezTo>
                      <a:pt x="13714" y="6750"/>
                      <a:pt x="14126" y="6944"/>
                      <a:pt x="15341" y="6443"/>
                    </a:cubicBezTo>
                    <a:cubicBezTo>
                      <a:pt x="15862" y="6228"/>
                      <a:pt x="16258" y="6341"/>
                      <a:pt x="16200" y="6873"/>
                    </a:cubicBezTo>
                    <a:cubicBezTo>
                      <a:pt x="16077" y="8008"/>
                      <a:pt x="15202" y="7960"/>
                      <a:pt x="15862" y="9788"/>
                    </a:cubicBezTo>
                    <a:cubicBezTo>
                      <a:pt x="16261" y="10892"/>
                      <a:pt x="17243" y="11322"/>
                      <a:pt x="17611" y="12181"/>
                    </a:cubicBezTo>
                    <a:cubicBezTo>
                      <a:pt x="17814" y="12653"/>
                      <a:pt x="18591" y="13088"/>
                      <a:pt x="19250" y="13384"/>
                    </a:cubicBezTo>
                    <a:cubicBezTo>
                      <a:pt x="19320" y="13153"/>
                      <a:pt x="19380" y="12917"/>
                      <a:pt x="19432" y="12677"/>
                    </a:cubicBezTo>
                    <a:cubicBezTo>
                      <a:pt x="19451" y="12587"/>
                      <a:pt x="19467" y="12494"/>
                      <a:pt x="19483" y="12402"/>
                    </a:cubicBezTo>
                    <a:cubicBezTo>
                      <a:pt x="19517" y="12224"/>
                      <a:pt x="19544" y="12045"/>
                      <a:pt x="19566" y="11862"/>
                    </a:cubicBezTo>
                    <a:cubicBezTo>
                      <a:pt x="19576" y="11776"/>
                      <a:pt x="19587" y="11691"/>
                      <a:pt x="19595" y="11604"/>
                    </a:cubicBezTo>
                    <a:cubicBezTo>
                      <a:pt x="19619" y="11340"/>
                      <a:pt x="19636" y="11072"/>
                      <a:pt x="19636" y="10800"/>
                    </a:cubicBezTo>
                    <a:cubicBezTo>
                      <a:pt x="19636" y="10523"/>
                      <a:pt x="19619" y="10251"/>
                      <a:pt x="19594" y="9980"/>
                    </a:cubicBezTo>
                    <a:moveTo>
                      <a:pt x="10800" y="20618"/>
                    </a:moveTo>
                    <a:cubicBezTo>
                      <a:pt x="5377" y="20618"/>
                      <a:pt x="982" y="16223"/>
                      <a:pt x="982" y="10800"/>
                    </a:cubicBezTo>
                    <a:cubicBezTo>
                      <a:pt x="982" y="5378"/>
                      <a:pt x="5377" y="982"/>
                      <a:pt x="10800" y="982"/>
                    </a:cubicBezTo>
                    <a:cubicBezTo>
                      <a:pt x="16222" y="982"/>
                      <a:pt x="20618" y="5378"/>
                      <a:pt x="20618" y="10800"/>
                    </a:cubicBezTo>
                    <a:cubicBezTo>
                      <a:pt x="20618" y="16223"/>
                      <a:pt x="16222" y="20618"/>
                      <a:pt x="10800" y="20618"/>
                    </a:cubicBezTo>
                    <a:moveTo>
                      <a:pt x="10800" y="0"/>
                    </a:moveTo>
                    <a:cubicBezTo>
                      <a:pt x="4835" y="0"/>
                      <a:pt x="0" y="4836"/>
                      <a:pt x="0" y="10800"/>
                    </a:cubicBezTo>
                    <a:cubicBezTo>
                      <a:pt x="0" y="16765"/>
                      <a:pt x="4835" y="21600"/>
                      <a:pt x="10800" y="21600"/>
                    </a:cubicBezTo>
                    <a:cubicBezTo>
                      <a:pt x="16764" y="21600"/>
                      <a:pt x="21600" y="16765"/>
                      <a:pt x="21600" y="10800"/>
                    </a:cubicBezTo>
                    <a:cubicBezTo>
                      <a:pt x="21600" y="4836"/>
                      <a:pt x="16764" y="0"/>
                      <a:pt x="10800" y="0"/>
                    </a:cubicBezTo>
                    <a:moveTo>
                      <a:pt x="8407" y="9726"/>
                    </a:moveTo>
                    <a:cubicBezTo>
                      <a:pt x="8468" y="9020"/>
                      <a:pt x="9603" y="8284"/>
                      <a:pt x="10370" y="7947"/>
                    </a:cubicBezTo>
                    <a:cubicBezTo>
                      <a:pt x="11137" y="7609"/>
                      <a:pt x="11843" y="7486"/>
                      <a:pt x="11751" y="6903"/>
                    </a:cubicBezTo>
                    <a:cubicBezTo>
                      <a:pt x="11659" y="6320"/>
                      <a:pt x="11444" y="5891"/>
                      <a:pt x="10248" y="5891"/>
                    </a:cubicBezTo>
                    <a:cubicBezTo>
                      <a:pt x="9051" y="5891"/>
                      <a:pt x="9573" y="7486"/>
                      <a:pt x="8591" y="6535"/>
                    </a:cubicBezTo>
                    <a:cubicBezTo>
                      <a:pt x="7609" y="5584"/>
                      <a:pt x="8805" y="5830"/>
                      <a:pt x="9296" y="5615"/>
                    </a:cubicBezTo>
                    <a:cubicBezTo>
                      <a:pt x="9787" y="5400"/>
                      <a:pt x="10278" y="4510"/>
                      <a:pt x="9419" y="4449"/>
                    </a:cubicBezTo>
                    <a:cubicBezTo>
                      <a:pt x="8560" y="4388"/>
                      <a:pt x="8744" y="4817"/>
                      <a:pt x="8069" y="4572"/>
                    </a:cubicBezTo>
                    <a:cubicBezTo>
                      <a:pt x="7394" y="4326"/>
                      <a:pt x="7087" y="5431"/>
                      <a:pt x="6657" y="5277"/>
                    </a:cubicBezTo>
                    <a:cubicBezTo>
                      <a:pt x="6373" y="5176"/>
                      <a:pt x="5613" y="4605"/>
                      <a:pt x="5109" y="4044"/>
                    </a:cubicBezTo>
                    <a:cubicBezTo>
                      <a:pt x="4094" y="4900"/>
                      <a:pt x="3276" y="5983"/>
                      <a:pt x="2729" y="7212"/>
                    </a:cubicBezTo>
                    <a:cubicBezTo>
                      <a:pt x="2875" y="8862"/>
                      <a:pt x="3773" y="9726"/>
                      <a:pt x="3773" y="9726"/>
                    </a:cubicBezTo>
                    <a:cubicBezTo>
                      <a:pt x="3773" y="9726"/>
                      <a:pt x="4234" y="10800"/>
                      <a:pt x="6995" y="12119"/>
                    </a:cubicBezTo>
                    <a:cubicBezTo>
                      <a:pt x="6995" y="12119"/>
                      <a:pt x="7517" y="12150"/>
                      <a:pt x="6903" y="11536"/>
                    </a:cubicBezTo>
                    <a:cubicBezTo>
                      <a:pt x="6289" y="10923"/>
                      <a:pt x="5614" y="10156"/>
                      <a:pt x="6382" y="9757"/>
                    </a:cubicBezTo>
                    <a:cubicBezTo>
                      <a:pt x="7148" y="9358"/>
                      <a:pt x="7364" y="9389"/>
                      <a:pt x="7548" y="10125"/>
                    </a:cubicBezTo>
                    <a:cubicBezTo>
                      <a:pt x="7732" y="10861"/>
                      <a:pt x="8345" y="10432"/>
                      <a:pt x="8407" y="9726"/>
                    </a:cubicBezTo>
                    <a:moveTo>
                      <a:pt x="16245" y="12871"/>
                    </a:moveTo>
                    <a:cubicBezTo>
                      <a:pt x="15893" y="13086"/>
                      <a:pt x="15908" y="13561"/>
                      <a:pt x="16200" y="13822"/>
                    </a:cubicBezTo>
                    <a:cubicBezTo>
                      <a:pt x="16491" y="14083"/>
                      <a:pt x="17074" y="14420"/>
                      <a:pt x="17258" y="13822"/>
                    </a:cubicBezTo>
                    <a:cubicBezTo>
                      <a:pt x="17442" y="13224"/>
                      <a:pt x="16598" y="12656"/>
                      <a:pt x="16245" y="12871"/>
                    </a:cubicBezTo>
                    <a:moveTo>
                      <a:pt x="12027" y="12948"/>
                    </a:moveTo>
                    <a:cubicBezTo>
                      <a:pt x="10984" y="12058"/>
                      <a:pt x="11107" y="11659"/>
                      <a:pt x="9787" y="11659"/>
                    </a:cubicBezTo>
                    <a:cubicBezTo>
                      <a:pt x="8468" y="11659"/>
                      <a:pt x="7639" y="11966"/>
                      <a:pt x="7977" y="13807"/>
                    </a:cubicBezTo>
                    <a:cubicBezTo>
                      <a:pt x="8314" y="15648"/>
                      <a:pt x="9296" y="14819"/>
                      <a:pt x="9205" y="16231"/>
                    </a:cubicBezTo>
                    <a:cubicBezTo>
                      <a:pt x="9112" y="17642"/>
                      <a:pt x="9450" y="17949"/>
                      <a:pt x="9664" y="18286"/>
                    </a:cubicBezTo>
                    <a:cubicBezTo>
                      <a:pt x="9880" y="18624"/>
                      <a:pt x="10523" y="19606"/>
                      <a:pt x="10769" y="18225"/>
                    </a:cubicBezTo>
                    <a:cubicBezTo>
                      <a:pt x="11014" y="16844"/>
                      <a:pt x="11475" y="16077"/>
                      <a:pt x="11996" y="15402"/>
                    </a:cubicBezTo>
                    <a:cubicBezTo>
                      <a:pt x="12518" y="14727"/>
                      <a:pt x="13070" y="13837"/>
                      <a:pt x="12027" y="12948"/>
                    </a:cubicBezTo>
                  </a:path>
                </a:pathLst>
              </a:custGeom>
              <a:solidFill>
                <a:schemeClr val="tx1"/>
              </a:solidFill>
              <a:ln w="12700">
                <a:miter lim="400000"/>
              </a:ln>
            </p:spPr>
            <p:txBody>
              <a:bodyPr lIns="38100" tIns="38100" rIns="38100" bIns="38100" anchor="ctr"/>
              <a:lstStyle/>
              <a:p>
                <a:endParaRPr dirty="0">
                  <a:solidFill>
                    <a:prstClr val="black"/>
                  </a:solidFill>
                </a:endParaRPr>
              </a:p>
            </p:txBody>
          </p:sp>
        </p:grpSp>
      </p:grpSp>
      <p:sp>
        <p:nvSpPr>
          <p:cNvPr id="65" name="TextBox 64">
            <a:extLst>
              <a:ext uri="{FF2B5EF4-FFF2-40B4-BE49-F238E27FC236}">
                <a16:creationId xmlns:a16="http://schemas.microsoft.com/office/drawing/2014/main" id="{E879C718-2459-4468-B6F7-0ABC2093CA84}"/>
              </a:ext>
            </a:extLst>
          </p:cNvPr>
          <p:cNvSpPr txBox="1"/>
          <p:nvPr/>
        </p:nvSpPr>
        <p:spPr>
          <a:xfrm>
            <a:off x="0" y="271849"/>
            <a:ext cx="12192000" cy="553998"/>
          </a:xfrm>
          <a:prstGeom prst="rect">
            <a:avLst/>
          </a:prstGeom>
          <a:noFill/>
        </p:spPr>
        <p:txBody>
          <a:bodyPr wrap="square" rtlCol="0">
            <a:spAutoFit/>
          </a:bodyPr>
          <a:lstStyle/>
          <a:p>
            <a:pPr algn="ctr"/>
            <a:r>
              <a:rPr lang="en-US" sz="3000" dirty="0">
                <a:latin typeface="Georgia" panose="02040502050405020303" pitchFamily="18" charset="0"/>
                <a:ea typeface="Cambria" panose="02040503050406030204" pitchFamily="18" charset="0"/>
                <a:cs typeface="+mj-cs"/>
              </a:rPr>
              <a:t>Covid Recovery Insight Project - Poverty</a:t>
            </a:r>
          </a:p>
        </p:txBody>
      </p:sp>
      <p:sp>
        <p:nvSpPr>
          <p:cNvPr id="66" name="Shape 3619">
            <a:extLst>
              <a:ext uri="{FF2B5EF4-FFF2-40B4-BE49-F238E27FC236}">
                <a16:creationId xmlns:a16="http://schemas.microsoft.com/office/drawing/2014/main" id="{4354F6D0-5F57-7E1C-8AAD-B3F0959FC3F6}"/>
              </a:ext>
            </a:extLst>
          </p:cNvPr>
          <p:cNvSpPr/>
          <p:nvPr/>
        </p:nvSpPr>
        <p:spPr>
          <a:xfrm>
            <a:off x="5869843" y="1852905"/>
            <a:ext cx="406003" cy="332184"/>
          </a:xfrm>
          <a:custGeom>
            <a:avLst/>
            <a:gdLst/>
            <a:ahLst/>
            <a:cxnLst>
              <a:cxn ang="0">
                <a:pos x="wd2" y="hd2"/>
              </a:cxn>
              <a:cxn ang="5400000">
                <a:pos x="wd2" y="hd2"/>
              </a:cxn>
              <a:cxn ang="10800000">
                <a:pos x="wd2" y="hd2"/>
              </a:cxn>
              <a:cxn ang="16200000">
                <a:pos x="wd2" y="hd2"/>
              </a:cxn>
            </a:cxnLst>
            <a:rect l="0" t="0" r="r" b="b"/>
            <a:pathLst>
              <a:path w="21600" h="21600" extrusionOk="0">
                <a:moveTo>
                  <a:pt x="20618" y="20400"/>
                </a:moveTo>
                <a:lnTo>
                  <a:pt x="18655" y="20400"/>
                </a:lnTo>
                <a:lnTo>
                  <a:pt x="18655" y="1200"/>
                </a:lnTo>
                <a:lnTo>
                  <a:pt x="20618" y="1200"/>
                </a:lnTo>
                <a:cubicBezTo>
                  <a:pt x="20618" y="1200"/>
                  <a:pt x="20618" y="20400"/>
                  <a:pt x="20618" y="20400"/>
                </a:cubicBezTo>
                <a:close/>
                <a:moveTo>
                  <a:pt x="21109" y="0"/>
                </a:moveTo>
                <a:lnTo>
                  <a:pt x="18164" y="0"/>
                </a:lnTo>
                <a:cubicBezTo>
                  <a:pt x="17893" y="0"/>
                  <a:pt x="17673" y="269"/>
                  <a:pt x="17673" y="600"/>
                </a:cubicBezTo>
                <a:lnTo>
                  <a:pt x="17673" y="21000"/>
                </a:lnTo>
                <a:cubicBezTo>
                  <a:pt x="17673" y="21332"/>
                  <a:pt x="17893" y="21600"/>
                  <a:pt x="18164" y="21600"/>
                </a:cubicBezTo>
                <a:lnTo>
                  <a:pt x="21109" y="21600"/>
                </a:lnTo>
                <a:cubicBezTo>
                  <a:pt x="21380" y="21600"/>
                  <a:pt x="21600" y="21332"/>
                  <a:pt x="21600" y="21000"/>
                </a:cubicBezTo>
                <a:lnTo>
                  <a:pt x="21600" y="600"/>
                </a:lnTo>
                <a:cubicBezTo>
                  <a:pt x="21600" y="269"/>
                  <a:pt x="21380" y="0"/>
                  <a:pt x="21109" y="0"/>
                </a:cubicBezTo>
                <a:moveTo>
                  <a:pt x="8836" y="20400"/>
                </a:moveTo>
                <a:lnTo>
                  <a:pt x="6873" y="20400"/>
                </a:lnTo>
                <a:lnTo>
                  <a:pt x="6873" y="3600"/>
                </a:lnTo>
                <a:lnTo>
                  <a:pt x="8836" y="3600"/>
                </a:lnTo>
                <a:cubicBezTo>
                  <a:pt x="8836" y="3600"/>
                  <a:pt x="8836" y="20400"/>
                  <a:pt x="8836" y="20400"/>
                </a:cubicBezTo>
                <a:close/>
                <a:moveTo>
                  <a:pt x="9327" y="2400"/>
                </a:moveTo>
                <a:lnTo>
                  <a:pt x="6382" y="2400"/>
                </a:lnTo>
                <a:cubicBezTo>
                  <a:pt x="6111" y="2400"/>
                  <a:pt x="5891" y="2669"/>
                  <a:pt x="5891" y="3000"/>
                </a:cubicBezTo>
                <a:lnTo>
                  <a:pt x="5891" y="21000"/>
                </a:lnTo>
                <a:cubicBezTo>
                  <a:pt x="5891" y="21332"/>
                  <a:pt x="6111" y="21600"/>
                  <a:pt x="6382" y="21600"/>
                </a:cubicBezTo>
                <a:lnTo>
                  <a:pt x="9327" y="21600"/>
                </a:lnTo>
                <a:cubicBezTo>
                  <a:pt x="9598" y="21600"/>
                  <a:pt x="9818" y="21332"/>
                  <a:pt x="9818" y="21000"/>
                </a:cubicBezTo>
                <a:lnTo>
                  <a:pt x="9818" y="3000"/>
                </a:lnTo>
                <a:cubicBezTo>
                  <a:pt x="9818" y="2669"/>
                  <a:pt x="9598" y="2400"/>
                  <a:pt x="9327" y="2400"/>
                </a:cubicBezTo>
                <a:moveTo>
                  <a:pt x="14727" y="20400"/>
                </a:moveTo>
                <a:lnTo>
                  <a:pt x="12764" y="20400"/>
                </a:lnTo>
                <a:lnTo>
                  <a:pt x="12764" y="10800"/>
                </a:lnTo>
                <a:lnTo>
                  <a:pt x="14727" y="10800"/>
                </a:lnTo>
                <a:cubicBezTo>
                  <a:pt x="14727" y="10800"/>
                  <a:pt x="14727" y="20400"/>
                  <a:pt x="14727" y="20400"/>
                </a:cubicBezTo>
                <a:close/>
                <a:moveTo>
                  <a:pt x="15218" y="9600"/>
                </a:moveTo>
                <a:lnTo>
                  <a:pt x="12273" y="9600"/>
                </a:lnTo>
                <a:cubicBezTo>
                  <a:pt x="12002" y="9600"/>
                  <a:pt x="11782" y="9869"/>
                  <a:pt x="11782" y="10200"/>
                </a:cubicBezTo>
                <a:lnTo>
                  <a:pt x="11782" y="21000"/>
                </a:lnTo>
                <a:cubicBezTo>
                  <a:pt x="11782" y="21332"/>
                  <a:pt x="12002" y="21600"/>
                  <a:pt x="12273" y="21600"/>
                </a:cubicBezTo>
                <a:lnTo>
                  <a:pt x="15218" y="21600"/>
                </a:lnTo>
                <a:cubicBezTo>
                  <a:pt x="15489" y="21600"/>
                  <a:pt x="15709" y="21332"/>
                  <a:pt x="15709" y="21000"/>
                </a:cubicBezTo>
                <a:lnTo>
                  <a:pt x="15709" y="10200"/>
                </a:lnTo>
                <a:cubicBezTo>
                  <a:pt x="15709" y="9869"/>
                  <a:pt x="15489" y="9600"/>
                  <a:pt x="15218" y="9600"/>
                </a:cubicBezTo>
                <a:moveTo>
                  <a:pt x="2945" y="20400"/>
                </a:moveTo>
                <a:lnTo>
                  <a:pt x="982" y="20400"/>
                </a:lnTo>
                <a:lnTo>
                  <a:pt x="982" y="14400"/>
                </a:lnTo>
                <a:lnTo>
                  <a:pt x="2945" y="14400"/>
                </a:lnTo>
                <a:cubicBezTo>
                  <a:pt x="2945" y="14400"/>
                  <a:pt x="2945" y="20400"/>
                  <a:pt x="2945" y="20400"/>
                </a:cubicBezTo>
                <a:close/>
                <a:moveTo>
                  <a:pt x="3436" y="13200"/>
                </a:moveTo>
                <a:lnTo>
                  <a:pt x="491" y="13200"/>
                </a:lnTo>
                <a:cubicBezTo>
                  <a:pt x="220" y="13200"/>
                  <a:pt x="0" y="13469"/>
                  <a:pt x="0" y="13800"/>
                </a:cubicBezTo>
                <a:lnTo>
                  <a:pt x="0" y="21000"/>
                </a:lnTo>
                <a:cubicBezTo>
                  <a:pt x="0" y="21332"/>
                  <a:pt x="220" y="21600"/>
                  <a:pt x="491" y="21600"/>
                </a:cubicBezTo>
                <a:lnTo>
                  <a:pt x="3436" y="21600"/>
                </a:lnTo>
                <a:cubicBezTo>
                  <a:pt x="3707" y="21600"/>
                  <a:pt x="3927" y="21332"/>
                  <a:pt x="3927" y="21000"/>
                </a:cubicBezTo>
                <a:lnTo>
                  <a:pt x="3927" y="13800"/>
                </a:lnTo>
                <a:cubicBezTo>
                  <a:pt x="3927" y="13469"/>
                  <a:pt x="3707" y="13200"/>
                  <a:pt x="3436" y="13200"/>
                </a:cubicBezTo>
              </a:path>
            </a:pathLst>
          </a:custGeom>
          <a:solidFill>
            <a:schemeClr val="bg1"/>
          </a:solidFill>
          <a:ln w="12700">
            <a:miter lim="400000"/>
          </a:ln>
        </p:spPr>
        <p:txBody>
          <a:bodyPr lIns="38100" tIns="38100" rIns="38100" bIns="38100" anchor="ctr"/>
          <a:lstStyle/>
          <a:p>
            <a:endParaRPr dirty="0">
              <a:solidFill>
                <a:prstClr val="black"/>
              </a:solidFill>
            </a:endParaRPr>
          </a:p>
        </p:txBody>
      </p:sp>
      <p:sp>
        <p:nvSpPr>
          <p:cNvPr id="67" name="Shape 3675">
            <a:extLst>
              <a:ext uri="{FF2B5EF4-FFF2-40B4-BE49-F238E27FC236}">
                <a16:creationId xmlns:a16="http://schemas.microsoft.com/office/drawing/2014/main" id="{A9B95CAE-ABBA-520F-CAA4-F45EFE4CC766}"/>
              </a:ext>
            </a:extLst>
          </p:cNvPr>
          <p:cNvSpPr/>
          <p:nvPr/>
        </p:nvSpPr>
        <p:spPr>
          <a:xfrm>
            <a:off x="4329282" y="2705161"/>
            <a:ext cx="406003" cy="332184"/>
          </a:xfrm>
          <a:custGeom>
            <a:avLst/>
            <a:gdLst/>
            <a:ahLst/>
            <a:cxnLst>
              <a:cxn ang="0">
                <a:pos x="wd2" y="hd2"/>
              </a:cxn>
              <a:cxn ang="5400000">
                <a:pos x="wd2" y="hd2"/>
              </a:cxn>
              <a:cxn ang="10800000">
                <a:pos x="wd2" y="hd2"/>
              </a:cxn>
              <a:cxn ang="16200000">
                <a:pos x="wd2" y="hd2"/>
              </a:cxn>
            </a:cxnLst>
            <a:rect l="0" t="0" r="r" b="b"/>
            <a:pathLst>
              <a:path w="21600" h="21600" extrusionOk="0">
                <a:moveTo>
                  <a:pt x="5400" y="6001"/>
                </a:moveTo>
                <a:lnTo>
                  <a:pt x="8345" y="6001"/>
                </a:lnTo>
                <a:cubicBezTo>
                  <a:pt x="8617" y="6001"/>
                  <a:pt x="8836" y="5732"/>
                  <a:pt x="8836" y="5400"/>
                </a:cubicBezTo>
                <a:cubicBezTo>
                  <a:pt x="8836" y="5070"/>
                  <a:pt x="8617" y="4800"/>
                  <a:pt x="8345" y="4800"/>
                </a:cubicBezTo>
                <a:lnTo>
                  <a:pt x="5400" y="4800"/>
                </a:lnTo>
                <a:cubicBezTo>
                  <a:pt x="5129" y="4800"/>
                  <a:pt x="4909" y="5070"/>
                  <a:pt x="4909" y="5400"/>
                </a:cubicBezTo>
                <a:cubicBezTo>
                  <a:pt x="4909" y="5732"/>
                  <a:pt x="5129" y="6001"/>
                  <a:pt x="5400" y="6001"/>
                </a:cubicBezTo>
                <a:moveTo>
                  <a:pt x="20618" y="20400"/>
                </a:moveTo>
                <a:lnTo>
                  <a:pt x="18655" y="20400"/>
                </a:lnTo>
                <a:lnTo>
                  <a:pt x="18655" y="18000"/>
                </a:lnTo>
                <a:cubicBezTo>
                  <a:pt x="18926" y="18000"/>
                  <a:pt x="19145" y="17732"/>
                  <a:pt x="19145" y="17400"/>
                </a:cubicBezTo>
                <a:cubicBezTo>
                  <a:pt x="19145" y="17070"/>
                  <a:pt x="18926" y="16801"/>
                  <a:pt x="18655" y="16801"/>
                </a:cubicBezTo>
                <a:lnTo>
                  <a:pt x="18655" y="3601"/>
                </a:lnTo>
                <a:lnTo>
                  <a:pt x="20618" y="3601"/>
                </a:lnTo>
                <a:cubicBezTo>
                  <a:pt x="20618" y="3601"/>
                  <a:pt x="20618" y="20400"/>
                  <a:pt x="20618" y="20400"/>
                </a:cubicBezTo>
                <a:close/>
                <a:moveTo>
                  <a:pt x="17673" y="16801"/>
                </a:moveTo>
                <a:cubicBezTo>
                  <a:pt x="17401" y="16801"/>
                  <a:pt x="17182" y="17070"/>
                  <a:pt x="17182" y="17400"/>
                </a:cubicBezTo>
                <a:cubicBezTo>
                  <a:pt x="17182" y="17732"/>
                  <a:pt x="17401" y="18000"/>
                  <a:pt x="17673" y="18000"/>
                </a:cubicBezTo>
                <a:lnTo>
                  <a:pt x="17673" y="20400"/>
                </a:lnTo>
                <a:lnTo>
                  <a:pt x="3927" y="20400"/>
                </a:lnTo>
                <a:lnTo>
                  <a:pt x="3927" y="18000"/>
                </a:lnTo>
                <a:cubicBezTo>
                  <a:pt x="4199" y="18000"/>
                  <a:pt x="4418" y="17732"/>
                  <a:pt x="4418" y="17400"/>
                </a:cubicBezTo>
                <a:cubicBezTo>
                  <a:pt x="4418" y="17070"/>
                  <a:pt x="4199" y="16801"/>
                  <a:pt x="3927" y="16801"/>
                </a:cubicBezTo>
                <a:lnTo>
                  <a:pt x="3927" y="3601"/>
                </a:lnTo>
                <a:lnTo>
                  <a:pt x="17673" y="3601"/>
                </a:lnTo>
                <a:cubicBezTo>
                  <a:pt x="17673" y="3601"/>
                  <a:pt x="17673" y="16801"/>
                  <a:pt x="17673" y="16801"/>
                </a:cubicBezTo>
                <a:close/>
                <a:moveTo>
                  <a:pt x="2945" y="16801"/>
                </a:moveTo>
                <a:cubicBezTo>
                  <a:pt x="2674" y="16801"/>
                  <a:pt x="2455" y="17070"/>
                  <a:pt x="2455" y="17400"/>
                </a:cubicBezTo>
                <a:cubicBezTo>
                  <a:pt x="2455" y="17732"/>
                  <a:pt x="2674" y="18000"/>
                  <a:pt x="2945" y="18000"/>
                </a:cubicBezTo>
                <a:lnTo>
                  <a:pt x="2945" y="20400"/>
                </a:lnTo>
                <a:lnTo>
                  <a:pt x="982" y="20400"/>
                </a:lnTo>
                <a:lnTo>
                  <a:pt x="982" y="3601"/>
                </a:lnTo>
                <a:lnTo>
                  <a:pt x="2945" y="3601"/>
                </a:lnTo>
                <a:cubicBezTo>
                  <a:pt x="2945" y="3601"/>
                  <a:pt x="2945" y="16801"/>
                  <a:pt x="2945" y="16801"/>
                </a:cubicBezTo>
                <a:close/>
                <a:moveTo>
                  <a:pt x="8836" y="1200"/>
                </a:moveTo>
                <a:lnTo>
                  <a:pt x="12764" y="1200"/>
                </a:lnTo>
                <a:cubicBezTo>
                  <a:pt x="13305" y="1200"/>
                  <a:pt x="13745" y="1738"/>
                  <a:pt x="13745" y="2400"/>
                </a:cubicBezTo>
                <a:lnTo>
                  <a:pt x="7855" y="2400"/>
                </a:lnTo>
                <a:cubicBezTo>
                  <a:pt x="7855" y="1738"/>
                  <a:pt x="8295" y="1200"/>
                  <a:pt x="8836" y="1200"/>
                </a:cubicBezTo>
                <a:moveTo>
                  <a:pt x="20618" y="2400"/>
                </a:moveTo>
                <a:lnTo>
                  <a:pt x="14727" y="2400"/>
                </a:lnTo>
                <a:cubicBezTo>
                  <a:pt x="14727" y="1075"/>
                  <a:pt x="13848" y="0"/>
                  <a:pt x="12764" y="0"/>
                </a:cubicBezTo>
                <a:lnTo>
                  <a:pt x="8836" y="0"/>
                </a:lnTo>
                <a:cubicBezTo>
                  <a:pt x="7752" y="0"/>
                  <a:pt x="6873" y="1075"/>
                  <a:pt x="6873" y="2400"/>
                </a:cubicBezTo>
                <a:lnTo>
                  <a:pt x="982" y="2400"/>
                </a:lnTo>
                <a:cubicBezTo>
                  <a:pt x="439" y="2400"/>
                  <a:pt x="0" y="2938"/>
                  <a:pt x="0" y="3601"/>
                </a:cubicBezTo>
                <a:lnTo>
                  <a:pt x="0" y="20400"/>
                </a:lnTo>
                <a:cubicBezTo>
                  <a:pt x="0" y="21063"/>
                  <a:pt x="439" y="21600"/>
                  <a:pt x="982" y="21600"/>
                </a:cubicBezTo>
                <a:lnTo>
                  <a:pt x="20618" y="21600"/>
                </a:lnTo>
                <a:cubicBezTo>
                  <a:pt x="21160" y="21600"/>
                  <a:pt x="21600" y="21063"/>
                  <a:pt x="21600" y="20400"/>
                </a:cubicBezTo>
                <a:lnTo>
                  <a:pt x="21600" y="3601"/>
                </a:lnTo>
                <a:cubicBezTo>
                  <a:pt x="21600" y="2938"/>
                  <a:pt x="21160" y="2400"/>
                  <a:pt x="20618" y="2400"/>
                </a:cubicBezTo>
                <a:moveTo>
                  <a:pt x="5400" y="8400"/>
                </a:moveTo>
                <a:lnTo>
                  <a:pt x="6382" y="8400"/>
                </a:lnTo>
                <a:cubicBezTo>
                  <a:pt x="6653" y="8400"/>
                  <a:pt x="6873" y="8132"/>
                  <a:pt x="6873" y="7800"/>
                </a:cubicBezTo>
                <a:cubicBezTo>
                  <a:pt x="6873" y="7470"/>
                  <a:pt x="6653" y="7200"/>
                  <a:pt x="6382" y="7200"/>
                </a:cubicBezTo>
                <a:lnTo>
                  <a:pt x="5400" y="7200"/>
                </a:lnTo>
                <a:cubicBezTo>
                  <a:pt x="5129" y="7200"/>
                  <a:pt x="4909" y="7470"/>
                  <a:pt x="4909" y="7800"/>
                </a:cubicBezTo>
                <a:cubicBezTo>
                  <a:pt x="4909" y="8132"/>
                  <a:pt x="5129" y="8400"/>
                  <a:pt x="5400" y="8400"/>
                </a:cubicBezTo>
              </a:path>
            </a:pathLst>
          </a:custGeom>
          <a:solidFill>
            <a:schemeClr val="bg1"/>
          </a:solidFill>
          <a:ln w="12700">
            <a:miter lim="400000"/>
          </a:ln>
        </p:spPr>
        <p:txBody>
          <a:bodyPr lIns="38100" tIns="38100" rIns="38100" bIns="38100" anchor="ctr"/>
          <a:lstStyle/>
          <a:p>
            <a:endParaRPr dirty="0">
              <a:solidFill>
                <a:prstClr val="black"/>
              </a:solidFill>
            </a:endParaRPr>
          </a:p>
        </p:txBody>
      </p:sp>
    </p:spTree>
    <p:extLst>
      <p:ext uri="{BB962C8B-B14F-4D97-AF65-F5344CB8AC3E}">
        <p14:creationId xmlns:p14="http://schemas.microsoft.com/office/powerpoint/2010/main" val="3135442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ambitions</a:t>
            </a:r>
          </a:p>
        </p:txBody>
      </p:sp>
      <p:sp>
        <p:nvSpPr>
          <p:cNvPr id="3" name="Content Placeholder 2"/>
          <p:cNvSpPr>
            <a:spLocks noGrp="1"/>
          </p:cNvSpPr>
          <p:nvPr>
            <p:ph idx="1"/>
          </p:nvPr>
        </p:nvSpPr>
        <p:spPr>
          <a:xfrm>
            <a:off x="838200" y="2727433"/>
            <a:ext cx="7542401" cy="2585545"/>
          </a:xfrm>
        </p:spPr>
        <p:txBody>
          <a:bodyPr>
            <a:normAutofit fontScale="85000" lnSpcReduction="20000"/>
          </a:bodyPr>
          <a:lstStyle/>
          <a:p>
            <a:r>
              <a:rPr lang="en-US" dirty="0"/>
              <a:t>Understand what kind of food security models/provision is available in York and North Yorkshire. </a:t>
            </a:r>
          </a:p>
          <a:p>
            <a:r>
              <a:rPr lang="en-US" dirty="0"/>
              <a:t>Undertake desk research to understand the efficacy of different food models/provision and explore the outcomes/benefits they can deliver.</a:t>
            </a:r>
          </a:p>
          <a:p>
            <a:r>
              <a:rPr lang="en-US" dirty="0"/>
              <a:t>Use data, insight and evidence to understand the scale of the food insecurity issue now and in future e.g., considering the impacts of the cost-of-living crisis.</a:t>
            </a:r>
          </a:p>
          <a:p>
            <a:r>
              <a:rPr lang="en-US" dirty="0"/>
              <a:t>Improve approaches to short-term action planning, longer-term strategy development, commissioning and grant deployment that could contribute to a reduction in food insecurity in York and North Yorkshire.  </a:t>
            </a:r>
          </a:p>
        </p:txBody>
      </p:sp>
    </p:spTree>
    <p:extLst>
      <p:ext uri="{BB962C8B-B14F-4D97-AF65-F5344CB8AC3E}">
        <p14:creationId xmlns:p14="http://schemas.microsoft.com/office/powerpoint/2010/main" val="231666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Associated ambitions</a:t>
            </a:r>
          </a:p>
        </p:txBody>
      </p:sp>
      <p:sp>
        <p:nvSpPr>
          <p:cNvPr id="3" name="Content Placeholder 2"/>
          <p:cNvSpPr>
            <a:spLocks noGrp="1"/>
          </p:cNvSpPr>
          <p:nvPr>
            <p:ph idx="1"/>
          </p:nvPr>
        </p:nvSpPr>
        <p:spPr>
          <a:xfrm>
            <a:off x="838200" y="2727433"/>
            <a:ext cx="7542401" cy="2585545"/>
          </a:xfrm>
        </p:spPr>
        <p:txBody>
          <a:bodyPr>
            <a:normAutofit fontScale="92500" lnSpcReduction="20000"/>
          </a:bodyPr>
          <a:lstStyle/>
          <a:p>
            <a:r>
              <a:rPr lang="en-US" dirty="0"/>
              <a:t>Start to understand how lived experience can increasingly be placed at the heart of longer-term strategy development and an improvement in systems with models/provision that have the characteristics of dignity and choice.</a:t>
            </a:r>
          </a:p>
          <a:p>
            <a:r>
              <a:rPr lang="en-US" dirty="0"/>
              <a:t>Engage with </a:t>
            </a:r>
            <a:r>
              <a:rPr lang="en-US"/>
              <a:t>stakeholders through </a:t>
            </a:r>
            <a:r>
              <a:rPr lang="en-US" dirty="0"/>
              <a:t>a mix of conversations, formal interviews, surveying (now and or in future) and events that can help identify what works well, what is missing in the landscape (‘gaps’) and what better could look like.</a:t>
            </a:r>
          </a:p>
          <a:p>
            <a:r>
              <a:rPr lang="en-US" dirty="0"/>
              <a:t>Identify practical resources and toolkits that are used elsewhere to save time or effort reinventing models/provision thought to derive the kind of benefits that the partners desire in York and North Yorkshire</a:t>
            </a:r>
          </a:p>
        </p:txBody>
      </p:sp>
    </p:spTree>
    <p:extLst>
      <p:ext uri="{BB962C8B-B14F-4D97-AF65-F5344CB8AC3E}">
        <p14:creationId xmlns:p14="http://schemas.microsoft.com/office/powerpoint/2010/main" val="2418802341"/>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2D3C50"/>
      </a:dk2>
      <a:lt2>
        <a:srgbClr val="CBD1D1"/>
      </a:lt2>
      <a:accent1>
        <a:srgbClr val="46A0D8"/>
      </a:accent1>
      <a:accent2>
        <a:srgbClr val="CC5B27"/>
      </a:accent2>
      <a:accent3>
        <a:srgbClr val="33AC55"/>
      </a:accent3>
      <a:accent4>
        <a:srgbClr val="EE9F20"/>
      </a:accent4>
      <a:accent5>
        <a:srgbClr val="824D9D"/>
      </a:accent5>
      <a:accent6>
        <a:srgbClr val="3ABA99"/>
      </a:accent6>
      <a:hlink>
        <a:srgbClr val="0563C1"/>
      </a:hlink>
      <a:folHlink>
        <a:srgbClr val="954F72"/>
      </a:folHlink>
    </a:clrScheme>
    <a:fontScheme name="Custom 2">
      <a:majorFont>
        <a:latin typeface="Century Gothic"/>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6401942_Healthy Habit Tracker_AAS_v4" id="{272139E4-8207-4FFF-92DC-6B71E4E328C2}" vid="{A345D589-1952-4E98-A5C7-1876A0ED263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24231AC5-05FE-43D0-8674-8D01CDB4A7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E861605-B1C0-4BCB-BC29-B0BED6CC853A}">
  <ds:schemaRefs>
    <ds:schemaRef ds:uri="http://schemas.microsoft.com/sharepoint/v3/contenttype/forms"/>
  </ds:schemaRefs>
</ds:datastoreItem>
</file>

<file path=customXml/itemProps3.xml><?xml version="1.0" encoding="utf-8"?>
<ds:datastoreItem xmlns:ds="http://schemas.openxmlformats.org/officeDocument/2006/customXml" ds:itemID="{EC0F006E-CFBA-42F5-9FF9-61FCF419D29D}">
  <ds:schemaRefs>
    <ds:schemaRef ds:uri="http://www.w3.org/XML/1998/namespace"/>
    <ds:schemaRef ds:uri="16c05727-aa75-4e4a-9b5f-8a80a1165891"/>
    <ds:schemaRef ds:uri="71af3243-3dd4-4a8d-8c0d-dd76da1f02a5"/>
    <ds:schemaRef ds:uri="http://schemas.microsoft.com/office/2006/documentManagement/types"/>
    <ds:schemaRef ds:uri="http://purl.org/dc/terms/"/>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Healthy Habit Tracker</Template>
  <TotalTime>9707</TotalTime>
  <Words>370</Words>
  <Application>Microsoft Office PowerPoint</Application>
  <PresentationFormat>Widescreen</PresentationFormat>
  <Paragraphs>29</Paragraphs>
  <Slides>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Century Gothic</vt:lpstr>
      <vt:lpstr>Georgia</vt:lpstr>
      <vt:lpstr>Georgia Pro Light</vt:lpstr>
      <vt:lpstr>Segoe UI</vt:lpstr>
      <vt:lpstr>Office Theme</vt:lpstr>
      <vt:lpstr>Covid Recovery Insight Project: Food Insecurity</vt:lpstr>
      <vt:lpstr>PowerPoint Presentation</vt:lpstr>
      <vt:lpstr>Project ambitions</vt:lpstr>
      <vt:lpstr>Associated ambitions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Healthy Habit Tracker</dc:title>
  <dc:creator>Carl Letman</dc:creator>
  <cp:lastModifiedBy>Alan Graver</cp:lastModifiedBy>
  <cp:revision>49</cp:revision>
  <cp:lastPrinted>2022-10-18T15:43:03Z</cp:lastPrinted>
  <dcterms:created xsi:type="dcterms:W3CDTF">2022-09-13T15:58:19Z</dcterms:created>
  <dcterms:modified xsi:type="dcterms:W3CDTF">2023-03-10T18:20:02Z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